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5" r:id="rId4"/>
  </p:sldMasterIdLst>
  <p:notesMasterIdLst>
    <p:notesMasterId r:id="rId14"/>
  </p:notesMasterIdLst>
  <p:handoutMasterIdLst>
    <p:handoutMasterId r:id="rId15"/>
  </p:handoutMasterIdLst>
  <p:sldIdLst>
    <p:sldId id="422" r:id="rId5"/>
    <p:sldId id="420" r:id="rId6"/>
    <p:sldId id="418" r:id="rId7"/>
    <p:sldId id="421" r:id="rId8"/>
    <p:sldId id="423" r:id="rId9"/>
    <p:sldId id="424" r:id="rId10"/>
    <p:sldId id="425" r:id="rId11"/>
    <p:sldId id="426" r:id="rId12"/>
    <p:sldId id="427" r:id="rId13"/>
  </p:sldIdLst>
  <p:sldSz cx="14630400" cy="8229600"/>
  <p:notesSz cx="7023100" cy="9309100"/>
  <p:defaultTextStyle>
    <a:defPPr>
      <a:defRPr lang="en-US"/>
    </a:defPPr>
    <a:lvl1pPr marL="0" algn="l" defTabSz="1463040" rtl="0" eaLnBrk="1" latinLnBrk="0" hangingPunct="1">
      <a:defRPr sz="2900" kern="1200">
        <a:solidFill>
          <a:schemeClr val="tx1"/>
        </a:solidFill>
        <a:latin typeface="+mn-lt"/>
        <a:ea typeface="+mn-ea"/>
        <a:cs typeface="+mn-cs"/>
      </a:defRPr>
    </a:lvl1pPr>
    <a:lvl2pPr marL="731520" algn="l" defTabSz="1463040" rtl="0" eaLnBrk="1" latinLnBrk="0" hangingPunct="1">
      <a:defRPr sz="2900" kern="1200">
        <a:solidFill>
          <a:schemeClr val="tx1"/>
        </a:solidFill>
        <a:latin typeface="+mn-lt"/>
        <a:ea typeface="+mn-ea"/>
        <a:cs typeface="+mn-cs"/>
      </a:defRPr>
    </a:lvl2pPr>
    <a:lvl3pPr marL="1463040" algn="l" defTabSz="1463040" rtl="0" eaLnBrk="1" latinLnBrk="0" hangingPunct="1">
      <a:defRPr sz="2900" kern="1200">
        <a:solidFill>
          <a:schemeClr val="tx1"/>
        </a:solidFill>
        <a:latin typeface="+mn-lt"/>
        <a:ea typeface="+mn-ea"/>
        <a:cs typeface="+mn-cs"/>
      </a:defRPr>
    </a:lvl3pPr>
    <a:lvl4pPr marL="2194560" algn="l" defTabSz="1463040" rtl="0" eaLnBrk="1" latinLnBrk="0" hangingPunct="1">
      <a:defRPr sz="2900" kern="1200">
        <a:solidFill>
          <a:schemeClr val="tx1"/>
        </a:solidFill>
        <a:latin typeface="+mn-lt"/>
        <a:ea typeface="+mn-ea"/>
        <a:cs typeface="+mn-cs"/>
      </a:defRPr>
    </a:lvl4pPr>
    <a:lvl5pPr marL="2926080" algn="l" defTabSz="1463040" rtl="0" eaLnBrk="1" latinLnBrk="0" hangingPunct="1">
      <a:defRPr sz="2900" kern="1200">
        <a:solidFill>
          <a:schemeClr val="tx1"/>
        </a:solidFill>
        <a:latin typeface="+mn-lt"/>
        <a:ea typeface="+mn-ea"/>
        <a:cs typeface="+mn-cs"/>
      </a:defRPr>
    </a:lvl5pPr>
    <a:lvl6pPr marL="3657600" algn="l" defTabSz="1463040" rtl="0" eaLnBrk="1" latinLnBrk="0" hangingPunct="1">
      <a:defRPr sz="2900" kern="1200">
        <a:solidFill>
          <a:schemeClr val="tx1"/>
        </a:solidFill>
        <a:latin typeface="+mn-lt"/>
        <a:ea typeface="+mn-ea"/>
        <a:cs typeface="+mn-cs"/>
      </a:defRPr>
    </a:lvl6pPr>
    <a:lvl7pPr marL="4389120" algn="l" defTabSz="1463040" rtl="0" eaLnBrk="1" latinLnBrk="0" hangingPunct="1">
      <a:defRPr sz="2900" kern="1200">
        <a:solidFill>
          <a:schemeClr val="tx1"/>
        </a:solidFill>
        <a:latin typeface="+mn-lt"/>
        <a:ea typeface="+mn-ea"/>
        <a:cs typeface="+mn-cs"/>
      </a:defRPr>
    </a:lvl7pPr>
    <a:lvl8pPr marL="5120640" algn="l" defTabSz="1463040" rtl="0" eaLnBrk="1" latinLnBrk="0" hangingPunct="1">
      <a:defRPr sz="2900" kern="1200">
        <a:solidFill>
          <a:schemeClr val="tx1"/>
        </a:solidFill>
        <a:latin typeface="+mn-lt"/>
        <a:ea typeface="+mn-ea"/>
        <a:cs typeface="+mn-cs"/>
      </a:defRPr>
    </a:lvl8pPr>
    <a:lvl9pPr marL="5852160" algn="l" defTabSz="1463040" rtl="0" eaLnBrk="1" latinLnBrk="0" hangingPunct="1">
      <a:defRPr sz="29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6633"/>
    <a:srgbClr val="0033CC"/>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822" autoAdjust="0"/>
    <p:restoredTop sz="88029" autoAdjust="0"/>
  </p:normalViewPr>
  <p:slideViewPr>
    <p:cSldViewPr>
      <p:cViewPr varScale="1">
        <p:scale>
          <a:sx n="78" d="100"/>
          <a:sy n="78" d="100"/>
        </p:scale>
        <p:origin x="-485" y="-77"/>
      </p:cViewPr>
      <p:guideLst>
        <p:guide orient="horz" pos="2592"/>
        <p:guide pos="4608"/>
      </p:guideLst>
    </p:cSldViewPr>
  </p:slideViewPr>
  <p:outlineViewPr>
    <p:cViewPr>
      <p:scale>
        <a:sx n="33" d="100"/>
        <a:sy n="33" d="100"/>
      </p:scale>
      <p:origin x="0" y="739"/>
    </p:cViewPr>
  </p:outlineViewPr>
  <p:notesTextViewPr>
    <p:cViewPr>
      <p:scale>
        <a:sx n="100" d="100"/>
        <a:sy n="100" d="100"/>
      </p:scale>
      <p:origin x="0" y="0"/>
    </p:cViewPr>
  </p:notesTextViewPr>
  <p:notesViewPr>
    <p:cSldViewPr>
      <p:cViewPr varScale="1">
        <p:scale>
          <a:sx n="98" d="100"/>
          <a:sy n="98" d="100"/>
        </p:scale>
        <p:origin x="-3552" y="-96"/>
      </p:cViewPr>
      <p:guideLst>
        <p:guide orient="horz" pos="2932"/>
        <p:guide pos="221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sz="quarter" idx="1"/>
          </p:nvPr>
        </p:nvSpPr>
        <p:spPr>
          <a:xfrm>
            <a:off x="3978132" y="0"/>
            <a:ext cx="3043343" cy="465455"/>
          </a:xfrm>
          <a:prstGeom prst="rect">
            <a:avLst/>
          </a:prstGeom>
        </p:spPr>
        <p:txBody>
          <a:bodyPr vert="horz" lIns="93324" tIns="46662" rIns="93324" bIns="46662" rtlCol="0"/>
          <a:lstStyle>
            <a:lvl1pPr algn="r">
              <a:defRPr sz="1200"/>
            </a:lvl1pPr>
          </a:lstStyle>
          <a:p>
            <a:fld id="{A60EB3F2-0F3A-4662-8E01-0AC1D8864C9A}" type="datetimeFigureOut">
              <a:rPr lang="en-US" smtClean="0"/>
              <a:pPr/>
              <a:t>3/7/2018</a:t>
            </a:fld>
            <a:endParaRPr lang="en-US"/>
          </a:p>
        </p:txBody>
      </p:sp>
      <p:sp>
        <p:nvSpPr>
          <p:cNvPr id="4" name="Footer Placeholder 3"/>
          <p:cNvSpPr>
            <a:spLocks noGrp="1"/>
          </p:cNvSpPr>
          <p:nvPr>
            <p:ph type="ftr" sz="quarter" idx="2"/>
          </p:nvPr>
        </p:nvSpPr>
        <p:spPr>
          <a:xfrm>
            <a:off x="0" y="8842029"/>
            <a:ext cx="3043343" cy="465455"/>
          </a:xfrm>
          <a:prstGeom prst="rect">
            <a:avLst/>
          </a:prstGeom>
        </p:spPr>
        <p:txBody>
          <a:bodyPr vert="horz" lIns="93324" tIns="46662" rIns="93324" bIns="46662" rtlCol="0" anchor="b"/>
          <a:lstStyle>
            <a:lvl1pPr algn="l">
              <a:defRPr sz="1200"/>
            </a:lvl1pPr>
          </a:lstStyle>
          <a:p>
            <a:endParaRPr lang="en-US"/>
          </a:p>
        </p:txBody>
      </p:sp>
      <p:sp>
        <p:nvSpPr>
          <p:cNvPr id="5" name="Slide Number Placeholder 4"/>
          <p:cNvSpPr>
            <a:spLocks noGrp="1"/>
          </p:cNvSpPr>
          <p:nvPr>
            <p:ph type="sldNum" sz="quarter" idx="3"/>
          </p:nvPr>
        </p:nvSpPr>
        <p:spPr>
          <a:xfrm>
            <a:off x="3978132" y="8842029"/>
            <a:ext cx="3043343" cy="465455"/>
          </a:xfrm>
          <a:prstGeom prst="rect">
            <a:avLst/>
          </a:prstGeom>
        </p:spPr>
        <p:txBody>
          <a:bodyPr vert="horz" lIns="93324" tIns="46662" rIns="93324" bIns="46662" rtlCol="0" anchor="b"/>
          <a:lstStyle>
            <a:lvl1pPr algn="r">
              <a:defRPr sz="1200"/>
            </a:lvl1pPr>
          </a:lstStyle>
          <a:p>
            <a:fld id="{CED4F20E-9E28-46F0-8EBD-03822A491E73}" type="slidenum">
              <a:rPr lang="en-US" smtClean="0"/>
              <a:pPr/>
              <a:t>‹#›</a:t>
            </a:fld>
            <a:endParaRPr lang="en-US"/>
          </a:p>
        </p:txBody>
      </p:sp>
    </p:spTree>
    <p:extLst>
      <p:ext uri="{BB962C8B-B14F-4D97-AF65-F5344CB8AC3E}">
        <p14:creationId xmlns:p14="http://schemas.microsoft.com/office/powerpoint/2010/main" val="14940524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idx="1"/>
          </p:nvPr>
        </p:nvSpPr>
        <p:spPr>
          <a:xfrm>
            <a:off x="3978132" y="0"/>
            <a:ext cx="3043343" cy="465455"/>
          </a:xfrm>
          <a:prstGeom prst="rect">
            <a:avLst/>
          </a:prstGeom>
        </p:spPr>
        <p:txBody>
          <a:bodyPr vert="horz" lIns="93324" tIns="46662" rIns="93324" bIns="46662" rtlCol="0"/>
          <a:lstStyle>
            <a:lvl1pPr algn="r">
              <a:defRPr sz="1200"/>
            </a:lvl1pPr>
          </a:lstStyle>
          <a:p>
            <a:fld id="{5FB55CA9-CECA-42E3-829B-3A0B1B9A2F4D}" type="datetimeFigureOut">
              <a:rPr lang="en-US" smtClean="0"/>
              <a:pPr/>
              <a:t>3/7/2018</a:t>
            </a:fld>
            <a:endParaRPr lang="en-US"/>
          </a:p>
        </p:txBody>
      </p:sp>
      <p:sp>
        <p:nvSpPr>
          <p:cNvPr id="4" name="Slide Image Placeholder 3"/>
          <p:cNvSpPr>
            <a:spLocks noGrp="1" noRot="1" noChangeAspect="1"/>
          </p:cNvSpPr>
          <p:nvPr>
            <p:ph type="sldImg" idx="2"/>
          </p:nvPr>
        </p:nvSpPr>
        <p:spPr>
          <a:xfrm>
            <a:off x="407988" y="698500"/>
            <a:ext cx="6207125" cy="3490913"/>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24" tIns="46662" rIns="93324" bIns="46662"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2029"/>
            <a:ext cx="3043343" cy="465455"/>
          </a:xfrm>
          <a:prstGeom prst="rect">
            <a:avLst/>
          </a:prstGeom>
        </p:spPr>
        <p:txBody>
          <a:bodyPr vert="horz" lIns="93324" tIns="46662" rIns="93324" bIns="46662" rtlCol="0" anchor="b"/>
          <a:lstStyle>
            <a:lvl1pPr algn="l">
              <a:defRPr sz="1200"/>
            </a:lvl1pPr>
          </a:lstStyle>
          <a:p>
            <a:endParaRPr lang="en-US"/>
          </a:p>
        </p:txBody>
      </p:sp>
      <p:sp>
        <p:nvSpPr>
          <p:cNvPr id="7" name="Slide Number Placeholder 6"/>
          <p:cNvSpPr>
            <a:spLocks noGrp="1"/>
          </p:cNvSpPr>
          <p:nvPr>
            <p:ph type="sldNum" sz="quarter" idx="5"/>
          </p:nvPr>
        </p:nvSpPr>
        <p:spPr>
          <a:xfrm>
            <a:off x="3978132" y="8842029"/>
            <a:ext cx="3043343" cy="465455"/>
          </a:xfrm>
          <a:prstGeom prst="rect">
            <a:avLst/>
          </a:prstGeom>
        </p:spPr>
        <p:txBody>
          <a:bodyPr vert="horz" lIns="93324" tIns="46662" rIns="93324" bIns="46662" rtlCol="0" anchor="b"/>
          <a:lstStyle>
            <a:lvl1pPr algn="r">
              <a:defRPr sz="1200"/>
            </a:lvl1pPr>
          </a:lstStyle>
          <a:p>
            <a:fld id="{7941C228-45F2-4BE7-8DD1-C2994D3BBA8A}" type="slidenum">
              <a:rPr lang="en-US" smtClean="0"/>
              <a:pPr/>
              <a:t>‹#›</a:t>
            </a:fld>
            <a:endParaRPr lang="en-US"/>
          </a:p>
        </p:txBody>
      </p:sp>
    </p:spTree>
    <p:extLst>
      <p:ext uri="{BB962C8B-B14F-4D97-AF65-F5344CB8AC3E}">
        <p14:creationId xmlns:p14="http://schemas.microsoft.com/office/powerpoint/2010/main" val="1996053415"/>
      </p:ext>
    </p:extLst>
  </p:cSld>
  <p:clrMap bg1="lt1" tx1="dk1" bg2="lt2" tx2="dk2" accent1="accent1" accent2="accent2" accent3="accent3" accent4="accent4" accent5="accent5" accent6="accent6" hlink="hlink" folHlink="folHlink"/>
  <p:notesStyle>
    <a:lvl1pPr marL="0" algn="l" defTabSz="1463040" rtl="0" eaLnBrk="1" latinLnBrk="0" hangingPunct="1">
      <a:defRPr sz="1900" kern="1200">
        <a:solidFill>
          <a:schemeClr val="tx1"/>
        </a:solidFill>
        <a:latin typeface="+mn-lt"/>
        <a:ea typeface="+mn-ea"/>
        <a:cs typeface="+mn-cs"/>
      </a:defRPr>
    </a:lvl1pPr>
    <a:lvl2pPr marL="731520" algn="l" defTabSz="1463040" rtl="0" eaLnBrk="1" latinLnBrk="0" hangingPunct="1">
      <a:defRPr sz="1900" kern="1200">
        <a:solidFill>
          <a:schemeClr val="tx1"/>
        </a:solidFill>
        <a:latin typeface="+mn-lt"/>
        <a:ea typeface="+mn-ea"/>
        <a:cs typeface="+mn-cs"/>
      </a:defRPr>
    </a:lvl2pPr>
    <a:lvl3pPr marL="1463040" algn="l" defTabSz="1463040" rtl="0" eaLnBrk="1" latinLnBrk="0" hangingPunct="1">
      <a:defRPr sz="1900" kern="1200">
        <a:solidFill>
          <a:schemeClr val="tx1"/>
        </a:solidFill>
        <a:latin typeface="+mn-lt"/>
        <a:ea typeface="+mn-ea"/>
        <a:cs typeface="+mn-cs"/>
      </a:defRPr>
    </a:lvl3pPr>
    <a:lvl4pPr marL="2194560" algn="l" defTabSz="1463040" rtl="0" eaLnBrk="1" latinLnBrk="0" hangingPunct="1">
      <a:defRPr sz="1900" kern="1200">
        <a:solidFill>
          <a:schemeClr val="tx1"/>
        </a:solidFill>
        <a:latin typeface="+mn-lt"/>
        <a:ea typeface="+mn-ea"/>
        <a:cs typeface="+mn-cs"/>
      </a:defRPr>
    </a:lvl4pPr>
    <a:lvl5pPr marL="2926080" algn="l" defTabSz="1463040" rtl="0" eaLnBrk="1" latinLnBrk="0" hangingPunct="1">
      <a:defRPr sz="1900" kern="1200">
        <a:solidFill>
          <a:schemeClr val="tx1"/>
        </a:solidFill>
        <a:latin typeface="+mn-lt"/>
        <a:ea typeface="+mn-ea"/>
        <a:cs typeface="+mn-cs"/>
      </a:defRPr>
    </a:lvl5pPr>
    <a:lvl6pPr marL="3657600" algn="l" defTabSz="1463040" rtl="0" eaLnBrk="1" latinLnBrk="0" hangingPunct="1">
      <a:defRPr sz="1900" kern="1200">
        <a:solidFill>
          <a:schemeClr val="tx1"/>
        </a:solidFill>
        <a:latin typeface="+mn-lt"/>
        <a:ea typeface="+mn-ea"/>
        <a:cs typeface="+mn-cs"/>
      </a:defRPr>
    </a:lvl6pPr>
    <a:lvl7pPr marL="4389120" algn="l" defTabSz="1463040" rtl="0" eaLnBrk="1" latinLnBrk="0" hangingPunct="1">
      <a:defRPr sz="1900" kern="1200">
        <a:solidFill>
          <a:schemeClr val="tx1"/>
        </a:solidFill>
        <a:latin typeface="+mn-lt"/>
        <a:ea typeface="+mn-ea"/>
        <a:cs typeface="+mn-cs"/>
      </a:defRPr>
    </a:lvl7pPr>
    <a:lvl8pPr marL="5120640" algn="l" defTabSz="1463040" rtl="0" eaLnBrk="1" latinLnBrk="0" hangingPunct="1">
      <a:defRPr sz="1900" kern="1200">
        <a:solidFill>
          <a:schemeClr val="tx1"/>
        </a:solidFill>
        <a:latin typeface="+mn-lt"/>
        <a:ea typeface="+mn-ea"/>
        <a:cs typeface="+mn-cs"/>
      </a:defRPr>
    </a:lvl8pPr>
    <a:lvl9pPr marL="5852160" algn="l" defTabSz="1463040" rtl="0" eaLnBrk="1" latinLnBrk="0" hangingPunct="1">
      <a:defRPr sz="1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8500"/>
            <a:ext cx="6207125" cy="3490913"/>
          </a:xfrm>
        </p:spPr>
      </p:sp>
      <p:sp>
        <p:nvSpPr>
          <p:cNvPr id="3" name="Notes Placeholder 2"/>
          <p:cNvSpPr>
            <a:spLocks noGrp="1"/>
          </p:cNvSpPr>
          <p:nvPr>
            <p:ph type="body" idx="1"/>
          </p:nvPr>
        </p:nvSpPr>
        <p:spPr/>
        <p:txBody>
          <a:bodyPr/>
          <a:lstStyle/>
          <a:p>
            <a:r>
              <a:rPr lang="en-US" dirty="0" smtClean="0"/>
              <a:t>Hello and welcome</a:t>
            </a:r>
            <a:r>
              <a:rPr lang="en-US" baseline="0" dirty="0" smtClean="0"/>
              <a:t> to the TI Precision labs hands-on experiment on crossover distortion.  In this experiment we will compare the performance of two different rail-to-rail amplifiers.  One amplifier, the OPA316 has input crossover distortion, and the other amplifier, the OPA320 does not have crossover distortion.  In this experiment we will measure the degradation of THD caused by crossover distortion.  </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1</a:t>
            </a:fld>
            <a:endParaRPr lang="en-US" dirty="0"/>
          </a:p>
        </p:txBody>
      </p:sp>
    </p:spTree>
    <p:extLst>
      <p:ext uri="{BB962C8B-B14F-4D97-AF65-F5344CB8AC3E}">
        <p14:creationId xmlns:p14="http://schemas.microsoft.com/office/powerpoint/2010/main" val="42566215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548640" y="2331731"/>
            <a:ext cx="13533120" cy="1764030"/>
          </a:xfrm>
        </p:spPr>
        <p:txBody>
          <a:bodyPr/>
          <a:lstStyle>
            <a:lvl1pPr>
              <a:defRPr sz="5300">
                <a:solidFill>
                  <a:schemeClr val="tx2"/>
                </a:solidFill>
              </a:defRPr>
            </a:lvl1pPr>
          </a:lstStyle>
          <a:p>
            <a:r>
              <a:rPr lang="en-US" dirty="0"/>
              <a:t>Click to edit Master title style</a:t>
            </a:r>
          </a:p>
        </p:txBody>
      </p:sp>
      <p:sp>
        <p:nvSpPr>
          <p:cNvPr id="3075" name="Rectangle 3"/>
          <p:cNvSpPr>
            <a:spLocks noGrp="1" noChangeArrowheads="1"/>
          </p:cNvSpPr>
          <p:nvPr>
            <p:ph type="subTitle" idx="1"/>
          </p:nvPr>
        </p:nvSpPr>
        <p:spPr>
          <a:xfrm>
            <a:off x="548640" y="4438654"/>
            <a:ext cx="13533120" cy="1783080"/>
          </a:xfrm>
          <a:ln/>
        </p:spPr>
        <p:txBody>
          <a:bodyPr/>
          <a:lstStyle>
            <a:lvl1pPr marL="0" indent="0">
              <a:buFontTx/>
              <a:buNone/>
              <a:defRPr b="1"/>
            </a:lvl1pPr>
          </a:lstStyle>
          <a:p>
            <a:r>
              <a:rPr lang="en-US"/>
              <a:t>Click to edit Master subtitle style</a:t>
            </a:r>
          </a:p>
        </p:txBody>
      </p:sp>
      <p:sp>
        <p:nvSpPr>
          <p:cNvPr id="6"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spTree>
    <p:extLst>
      <p:ext uri="{BB962C8B-B14F-4D97-AF65-F5344CB8AC3E}">
        <p14:creationId xmlns:p14="http://schemas.microsoft.com/office/powerpoint/2010/main" val="29513750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ED430B41-3034-4777-B6DE-71856D985697}" type="slidenum">
              <a:rPr lang="en-US"/>
              <a:pPr>
                <a:defRPr/>
              </a:pPr>
              <a:t>‹#›</a:t>
            </a:fld>
            <a:endParaRPr lang="en-US"/>
          </a:p>
        </p:txBody>
      </p:sp>
    </p:spTree>
    <p:extLst>
      <p:ext uri="{BB962C8B-B14F-4D97-AF65-F5344CB8AC3E}">
        <p14:creationId xmlns:p14="http://schemas.microsoft.com/office/powerpoint/2010/main" val="16728739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1521" y="327661"/>
            <a:ext cx="4813301" cy="1394461"/>
          </a:xfrm>
        </p:spPr>
        <p:txBody>
          <a:bodyPr anchor="b"/>
          <a:lstStyle>
            <a:lvl1pPr algn="l">
              <a:defRPr sz="4300" b="1">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5720080" y="327662"/>
            <a:ext cx="8178800" cy="7023736"/>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400" smtClean="0">
                <a:solidFill>
                  <a:schemeClr val="tx1"/>
                </a:solidFill>
                <a:latin typeface="+mn-lt"/>
                <a:ea typeface="+mn-ea"/>
                <a:cs typeface="+mn-cs"/>
              </a:defRPr>
            </a:lvl2pPr>
            <a:lvl3pPr algn="l" rtl="0" eaLnBrk="0" fontAlgn="base" hangingPunct="0">
              <a:spcAft>
                <a:spcPct val="0"/>
              </a:spcAft>
              <a:defRPr lang="en-US" sz="2400" smtClean="0">
                <a:solidFill>
                  <a:schemeClr val="tx1"/>
                </a:solidFill>
                <a:latin typeface="+mn-lt"/>
                <a:ea typeface="+mn-ea"/>
                <a:cs typeface="+mn-cs"/>
              </a:defRPr>
            </a:lvl3pPr>
            <a:lvl4pPr algn="l" rtl="0" eaLnBrk="0" fontAlgn="base" hangingPunct="0">
              <a:spcAft>
                <a:spcPct val="0"/>
              </a:spcAft>
              <a:defRPr lang="en-US" sz="2400" smtClean="0">
                <a:solidFill>
                  <a:schemeClr val="tx1"/>
                </a:solidFill>
                <a:latin typeface="+mn-lt"/>
                <a:ea typeface="+mn-ea"/>
                <a:cs typeface="+mn-cs"/>
              </a:defRPr>
            </a:lvl4pPr>
            <a:lvl5pPr algn="l" rtl="0" eaLnBrk="0" fontAlgn="base" hangingPunct="0">
              <a:spcAft>
                <a:spcPct val="0"/>
              </a:spcAft>
              <a:defRPr lang="en-US" sz="2400">
                <a:solidFill>
                  <a:schemeClr val="tx1"/>
                </a:solidFill>
                <a:latin typeface="+mn-lt"/>
                <a:ea typeface="+mn-ea"/>
                <a:cs typeface="+mn-cs"/>
              </a:defRPr>
            </a:lvl5pPr>
            <a:lvl6pPr>
              <a:defRPr sz="2700"/>
            </a:lvl6pPr>
            <a:lvl7pPr>
              <a:defRPr sz="2700"/>
            </a:lvl7pPr>
            <a:lvl8pPr>
              <a:defRPr sz="2700"/>
            </a:lvl8pPr>
            <a:lvl9pPr>
              <a:defRPr sz="27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731521" y="1722120"/>
            <a:ext cx="4813301" cy="5629277"/>
          </a:xfrm>
        </p:spPr>
        <p:txBody>
          <a:bodyPr/>
          <a:lstStyle>
            <a:lvl1pPr marL="0" indent="0">
              <a:buNone/>
              <a:defRPr sz="2700"/>
            </a:lvl1pPr>
            <a:lvl2pPr marL="609432" indent="0">
              <a:buNone/>
              <a:defRPr sz="1600"/>
            </a:lvl2pPr>
            <a:lvl3pPr marL="1218864" indent="0">
              <a:buNone/>
              <a:defRPr sz="1300"/>
            </a:lvl3pPr>
            <a:lvl4pPr marL="1828293" indent="0">
              <a:buNone/>
              <a:defRPr sz="1100"/>
            </a:lvl4pPr>
            <a:lvl5pPr marL="2437717" indent="0">
              <a:buNone/>
              <a:defRPr sz="1100"/>
            </a:lvl5pPr>
            <a:lvl6pPr marL="3047147" indent="0">
              <a:buNone/>
              <a:defRPr sz="1100"/>
            </a:lvl6pPr>
            <a:lvl7pPr marL="3656579" indent="0">
              <a:buNone/>
              <a:defRPr sz="1100"/>
            </a:lvl7pPr>
            <a:lvl8pPr marL="4266005" indent="0">
              <a:buNone/>
              <a:defRPr sz="1100"/>
            </a:lvl8pPr>
            <a:lvl9pPr marL="4875434" indent="0">
              <a:buNone/>
              <a:defRPr sz="1100"/>
            </a:lvl9pPr>
          </a:lstStyle>
          <a:p>
            <a:pPr lvl="0"/>
            <a:r>
              <a:rPr lang="en-US" dirty="0" smtClean="0"/>
              <a:t>Click to edit Master text styles</a:t>
            </a:r>
          </a:p>
        </p:txBody>
      </p:sp>
      <p:sp>
        <p:nvSpPr>
          <p:cNvPr id="5"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D9B97EEC-B5BC-42C5-B73F-31CC660D4D8A}" type="slidenum">
              <a:rPr lang="en-US"/>
              <a:pPr>
                <a:defRPr/>
              </a:pPr>
              <a:t>‹#›</a:t>
            </a:fld>
            <a:endParaRPr lang="en-US"/>
          </a:p>
        </p:txBody>
      </p:sp>
    </p:spTree>
    <p:extLst>
      <p:ext uri="{BB962C8B-B14F-4D97-AF65-F5344CB8AC3E}">
        <p14:creationId xmlns:p14="http://schemas.microsoft.com/office/powerpoint/2010/main" val="16778407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67661" y="5760721"/>
            <a:ext cx="8778240" cy="680085"/>
          </a:xfrm>
        </p:spPr>
        <p:txBody>
          <a:bodyPr anchor="b"/>
          <a:lstStyle>
            <a:lvl1pPr algn="l">
              <a:defRPr sz="3700" b="1">
                <a:solidFill>
                  <a:schemeClr val="tx2"/>
                </a:solidFill>
              </a:defRPr>
            </a:lvl1pPr>
          </a:lstStyle>
          <a:p>
            <a:r>
              <a:rPr lang="en-US" dirty="0" smtClean="0"/>
              <a:t>Click to edit Master title style</a:t>
            </a:r>
            <a:endParaRPr lang="en-US" dirty="0"/>
          </a:p>
        </p:txBody>
      </p:sp>
      <p:sp>
        <p:nvSpPr>
          <p:cNvPr id="3" name="Picture Placeholder 2"/>
          <p:cNvSpPr>
            <a:spLocks noGrp="1"/>
          </p:cNvSpPr>
          <p:nvPr>
            <p:ph type="pic" idx="1"/>
          </p:nvPr>
        </p:nvSpPr>
        <p:spPr>
          <a:xfrm>
            <a:off x="2867661" y="735331"/>
            <a:ext cx="8778240" cy="4937760"/>
          </a:xfrm>
        </p:spPr>
        <p:txBody>
          <a:bodyPr/>
          <a:lstStyle>
            <a:lvl1pPr marL="0" indent="0">
              <a:buNone/>
              <a:defRPr sz="4300"/>
            </a:lvl1pPr>
            <a:lvl2pPr marL="609432" indent="0">
              <a:buNone/>
              <a:defRPr sz="3700"/>
            </a:lvl2pPr>
            <a:lvl3pPr marL="1218864" indent="0">
              <a:buNone/>
              <a:defRPr sz="3200"/>
            </a:lvl3pPr>
            <a:lvl4pPr marL="1828293" indent="0">
              <a:buNone/>
              <a:defRPr sz="2700"/>
            </a:lvl4pPr>
            <a:lvl5pPr marL="2437717" indent="0">
              <a:buNone/>
              <a:defRPr sz="2700"/>
            </a:lvl5pPr>
            <a:lvl6pPr marL="3047147" indent="0">
              <a:buNone/>
              <a:defRPr sz="2700"/>
            </a:lvl6pPr>
            <a:lvl7pPr marL="3656579" indent="0">
              <a:buNone/>
              <a:defRPr sz="2700"/>
            </a:lvl7pPr>
            <a:lvl8pPr marL="4266005" indent="0">
              <a:buNone/>
              <a:defRPr sz="2700"/>
            </a:lvl8pPr>
            <a:lvl9pPr marL="4875434" indent="0">
              <a:buNone/>
              <a:defRPr sz="2700"/>
            </a:lvl9pPr>
          </a:lstStyle>
          <a:p>
            <a:pPr lvl="0"/>
            <a:endParaRPr lang="en-US" noProof="0" smtClean="0"/>
          </a:p>
        </p:txBody>
      </p:sp>
      <p:sp>
        <p:nvSpPr>
          <p:cNvPr id="4" name="Text Placeholder 3"/>
          <p:cNvSpPr>
            <a:spLocks noGrp="1"/>
          </p:cNvSpPr>
          <p:nvPr>
            <p:ph type="body" sz="half" idx="2"/>
          </p:nvPr>
        </p:nvSpPr>
        <p:spPr>
          <a:xfrm>
            <a:off x="2867661" y="6440806"/>
            <a:ext cx="8778240" cy="965835"/>
          </a:xfrm>
          <a:noFill/>
          <a:ln w="9525" algn="ctr">
            <a:noFill/>
            <a:miter lim="800000"/>
            <a:headEnd/>
            <a:tailEnd/>
          </a:ln>
        </p:spPr>
        <p:txBody>
          <a:bodyPr vert="horz" wrap="square" lIns="121886" tIns="60941" rIns="121886" bIns="60941" numCol="1" anchor="t" anchorCtr="0" compatLnSpc="1">
            <a:prstTxWarp prst="textNoShape">
              <a:avLst/>
            </a:prstTxWarp>
          </a:bodyPr>
          <a:lstStyle>
            <a:lvl1pPr marL="0" indent="0" algn="l" rtl="0" eaLnBrk="0" fontAlgn="base" hangingPunct="0">
              <a:spcAft>
                <a:spcPct val="0"/>
              </a:spcAft>
              <a:buNone/>
              <a:defRPr lang="en-US" sz="2700" smtClean="0">
                <a:solidFill>
                  <a:schemeClr val="tx1"/>
                </a:solidFill>
                <a:latin typeface="+mn-lt"/>
                <a:ea typeface="+mn-ea"/>
                <a:cs typeface="+mn-cs"/>
              </a:defRPr>
            </a:lvl1pPr>
            <a:lvl2pPr marL="609432" indent="0">
              <a:buNone/>
              <a:defRPr sz="1600"/>
            </a:lvl2pPr>
            <a:lvl3pPr marL="1218864" indent="0">
              <a:buNone/>
              <a:defRPr sz="1300"/>
            </a:lvl3pPr>
            <a:lvl4pPr marL="1828293" indent="0">
              <a:buNone/>
              <a:defRPr sz="1100"/>
            </a:lvl4pPr>
            <a:lvl5pPr marL="2437717" indent="0">
              <a:buNone/>
              <a:defRPr sz="1100"/>
            </a:lvl5pPr>
            <a:lvl6pPr marL="3047147" indent="0">
              <a:buNone/>
              <a:defRPr sz="1100"/>
            </a:lvl6pPr>
            <a:lvl7pPr marL="3656579" indent="0">
              <a:buNone/>
              <a:defRPr sz="1100"/>
            </a:lvl7pPr>
            <a:lvl8pPr marL="4266005" indent="0">
              <a:buNone/>
              <a:defRPr sz="1100"/>
            </a:lvl8pPr>
            <a:lvl9pPr marL="4875434" indent="0">
              <a:buNone/>
              <a:defRPr sz="1100"/>
            </a:lvl9pPr>
          </a:lstStyle>
          <a:p>
            <a:pPr lvl="0"/>
            <a:r>
              <a:rPr lang="en-US" smtClean="0"/>
              <a:t>Click to edit Master text styles</a:t>
            </a:r>
          </a:p>
        </p:txBody>
      </p:sp>
      <p:sp>
        <p:nvSpPr>
          <p:cNvPr id="5"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8E55F34B-1C25-4090-A4A7-9CEE84F430BB}" type="slidenum">
              <a:rPr lang="en-US"/>
              <a:pPr>
                <a:defRPr/>
              </a:pPr>
              <a:t>‹#›</a:t>
            </a:fld>
            <a:endParaRPr lang="en-US"/>
          </a:p>
        </p:txBody>
      </p:sp>
    </p:spTree>
    <p:extLst>
      <p:ext uri="{BB962C8B-B14F-4D97-AF65-F5344CB8AC3E}">
        <p14:creationId xmlns:p14="http://schemas.microsoft.com/office/powerpoint/2010/main" val="33977274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34FE2BCE-81FD-49AD-8F3F-8C803C0A8918}" type="slidenum">
              <a:rPr lang="en-US"/>
              <a:pPr>
                <a:defRPr/>
              </a:pPr>
              <a:t>‹#›</a:t>
            </a:fld>
            <a:endParaRPr lang="en-US"/>
          </a:p>
        </p:txBody>
      </p:sp>
    </p:spTree>
    <p:extLst>
      <p:ext uri="{BB962C8B-B14F-4D97-AF65-F5344CB8AC3E}">
        <p14:creationId xmlns:p14="http://schemas.microsoft.com/office/powerpoint/2010/main" val="4345472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655302" y="171451"/>
            <a:ext cx="3426459" cy="6882765"/>
          </a:xfrm>
        </p:spPr>
        <p:txBody>
          <a:bodyPr vert="eaVert"/>
          <a:lstStyle>
            <a:lvl1pPr>
              <a:defRPr>
                <a:solidFill>
                  <a:schemeClr val="tx2"/>
                </a:solidFill>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370840" y="171451"/>
            <a:ext cx="10040621" cy="688276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16892279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640817465"/>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4" name="Content Placeholder 2"/>
          <p:cNvSpPr>
            <a:spLocks noGrp="1"/>
          </p:cNvSpPr>
          <p:nvPr>
            <p:ph idx="1"/>
          </p:nvPr>
        </p:nvSpPr>
        <p:spPr>
          <a:xfrm>
            <a:off x="533406" y="1258169"/>
            <a:ext cx="13548360" cy="5935118"/>
          </a:xfrm>
        </p:spPr>
        <p:txBody>
          <a:bodyPr/>
          <a:lstStyle>
            <a:lvl1pPr>
              <a:spcBef>
                <a:spcPts val="1067"/>
              </a:spcBef>
              <a:defRPr/>
            </a:lvl1pPr>
            <a:lvl3pPr>
              <a:defRPr sz="2400"/>
            </a:lvl3pPr>
            <a:lvl4pPr>
              <a:defRPr sz="2400"/>
            </a:lvl4pPr>
            <a:lvl5pPr>
              <a:defRPr sz="2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6"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3804080861"/>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4" name="Content Placeholder 2"/>
          <p:cNvSpPr>
            <a:spLocks noGrp="1"/>
          </p:cNvSpPr>
          <p:nvPr>
            <p:ph idx="1"/>
          </p:nvPr>
        </p:nvSpPr>
        <p:spPr>
          <a:xfrm>
            <a:off x="533406" y="1258169"/>
            <a:ext cx="13548360" cy="5935118"/>
          </a:xfrm>
        </p:spPr>
        <p:txBody>
          <a:bodyPr/>
          <a:lstStyle>
            <a:lvl1pPr>
              <a:spcBef>
                <a:spcPts val="1067"/>
              </a:spcBef>
              <a:defRPr/>
            </a:lvl1pPr>
            <a:lvl3pPr>
              <a:defRPr sz="2400"/>
            </a:lvl3pPr>
            <a:lvl4pPr>
              <a:defRPr sz="2400"/>
            </a:lvl4pPr>
            <a:lvl5pPr>
              <a:defRPr sz="2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6"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3969237961"/>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50335" y="1258179"/>
            <a:ext cx="13548360" cy="5935118"/>
          </a:xfrm>
        </p:spPr>
        <p:txBody>
          <a:bodyPr/>
          <a:lstStyle>
            <a:lvl1pPr>
              <a:spcBef>
                <a:spcPts val="1067"/>
              </a:spcBef>
              <a:defRPr/>
            </a:lvl1pPr>
            <a:lvl3pPr>
              <a:defRPr sz="2400"/>
            </a:lvl3pPr>
            <a:lvl4pPr>
              <a:defRPr sz="2400"/>
            </a:lvl4pPr>
            <a:lvl5pPr>
              <a:defRPr sz="2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Rectangle 6"/>
          <p:cNvSpPr>
            <a:spLocks noGrp="1" noChangeArrowheads="1"/>
          </p:cNvSpPr>
          <p:nvPr>
            <p:ph type="sldNum" sz="quarter" idx="10"/>
          </p:nvPr>
        </p:nvSpPr>
        <p:spPr>
          <a:ln/>
        </p:spPr>
        <p:txBody>
          <a:bodyPr/>
          <a:lstStyle>
            <a:lvl1pPr>
              <a:defRPr/>
            </a:lvl1pPr>
          </a:lstStyle>
          <a:p>
            <a:pPr>
              <a:defRPr/>
            </a:pPr>
            <a:fld id="{2B97888F-6AF7-4263-B69D-592D8C33BAC7}" type="slidenum">
              <a:rPr lang="en-US">
                <a:solidFill>
                  <a:srgbClr val="000000"/>
                </a:solidFill>
              </a:rPr>
              <a:pPr>
                <a:defRPr/>
              </a:pPr>
              <a:t>‹#›</a:t>
            </a:fld>
            <a:endParaRPr lang="en-US">
              <a:solidFill>
                <a:srgbClr val="000000"/>
              </a:solidFill>
            </a:endParaRPr>
          </a:p>
        </p:txBody>
      </p:sp>
      <p:sp>
        <p:nvSpPr>
          <p:cNvPr id="6" name="Picture Placeholder 5"/>
          <p:cNvSpPr>
            <a:spLocks noGrp="1"/>
          </p:cNvSpPr>
          <p:nvPr>
            <p:ph type="pic" sz="quarter" idx="11"/>
          </p:nvPr>
        </p:nvSpPr>
        <p:spPr>
          <a:xfrm>
            <a:off x="6959604" y="1422404"/>
            <a:ext cx="5469467" cy="2472267"/>
          </a:xfrm>
        </p:spPr>
        <p:txBody>
          <a:bodyPr/>
          <a:lstStyle/>
          <a:p>
            <a:endParaRPr lang="en-US"/>
          </a:p>
        </p:txBody>
      </p:sp>
      <p:sp>
        <p:nvSpPr>
          <p:cNvPr id="7" name="Picture Placeholder 5"/>
          <p:cNvSpPr>
            <a:spLocks noGrp="1"/>
          </p:cNvSpPr>
          <p:nvPr>
            <p:ph type="pic" sz="quarter" idx="12"/>
          </p:nvPr>
        </p:nvSpPr>
        <p:spPr>
          <a:xfrm>
            <a:off x="6011334" y="4114804"/>
            <a:ext cx="3539067" cy="2472267"/>
          </a:xfrm>
        </p:spPr>
        <p:txBody>
          <a:bodyPr/>
          <a:lstStyle/>
          <a:p>
            <a:endParaRPr lang="en-US"/>
          </a:p>
        </p:txBody>
      </p:sp>
      <p:sp>
        <p:nvSpPr>
          <p:cNvPr id="8" name="Picture Placeholder 5"/>
          <p:cNvSpPr>
            <a:spLocks noGrp="1"/>
          </p:cNvSpPr>
          <p:nvPr>
            <p:ph type="pic" sz="quarter" idx="13"/>
          </p:nvPr>
        </p:nvSpPr>
        <p:spPr>
          <a:xfrm>
            <a:off x="9838268" y="4114804"/>
            <a:ext cx="3539067" cy="2472267"/>
          </a:xfrm>
        </p:spPr>
        <p:txBody>
          <a:bodyPr/>
          <a:lstStyle/>
          <a:p>
            <a:endParaRPr lang="en-US"/>
          </a:p>
        </p:txBody>
      </p:sp>
    </p:spTree>
    <p:extLst>
      <p:ext uri="{BB962C8B-B14F-4D97-AF65-F5344CB8AC3E}">
        <p14:creationId xmlns:p14="http://schemas.microsoft.com/office/powerpoint/2010/main" val="35449600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2_Title Slide">
    <p:spTree>
      <p:nvGrpSpPr>
        <p:cNvPr id="1" name=""/>
        <p:cNvGrpSpPr/>
        <p:nvPr/>
      </p:nvGrpSpPr>
      <p:grpSpPr>
        <a:xfrm>
          <a:off x="0" y="0"/>
          <a:ext cx="0" cy="0"/>
          <a:chOff x="0" y="0"/>
          <a:chExt cx="0" cy="0"/>
        </a:xfrm>
      </p:grpSpPr>
      <p:pic>
        <p:nvPicPr>
          <p:cNvPr id="4" name="Picture 6" descr="selected_powerpoint_bg_2.jpg"/>
          <p:cNvPicPr>
            <a:picLocks noChangeAspect="1"/>
          </p:cNvPicPr>
          <p:nvPr/>
        </p:nvPicPr>
        <p:blipFill>
          <a:blip r:embed="rId2" cstate="print"/>
          <a:srcRect/>
          <a:stretch>
            <a:fillRect/>
          </a:stretch>
        </p:blipFill>
        <p:spPr bwMode="auto">
          <a:xfrm>
            <a:off x="0" y="0"/>
            <a:ext cx="14630400" cy="8229600"/>
          </a:xfrm>
          <a:prstGeom prst="rect">
            <a:avLst/>
          </a:prstGeom>
          <a:noFill/>
          <a:ln w="9525">
            <a:noFill/>
            <a:miter lim="800000"/>
            <a:headEnd/>
            <a:tailEnd/>
          </a:ln>
        </p:spPr>
      </p:pic>
      <p:sp>
        <p:nvSpPr>
          <p:cNvPr id="3074" name="Rectangle 2"/>
          <p:cNvSpPr>
            <a:spLocks noGrp="1" noChangeArrowheads="1"/>
          </p:cNvSpPr>
          <p:nvPr>
            <p:ph type="ctrTitle"/>
          </p:nvPr>
        </p:nvSpPr>
        <p:spPr>
          <a:xfrm>
            <a:off x="548640" y="2331721"/>
            <a:ext cx="13533120" cy="1764030"/>
          </a:xfrm>
        </p:spPr>
        <p:txBody>
          <a:bodyPr/>
          <a:lstStyle>
            <a:lvl1pPr>
              <a:defRPr sz="6400">
                <a:solidFill>
                  <a:schemeClr val="tx2"/>
                </a:solidFill>
              </a:defRPr>
            </a:lvl1pPr>
          </a:lstStyle>
          <a:p>
            <a:r>
              <a:rPr lang="en-US" smtClean="0"/>
              <a:t>Click to edit Master title style</a:t>
            </a:r>
            <a:endParaRPr lang="en-US" dirty="0"/>
          </a:p>
        </p:txBody>
      </p:sp>
      <p:sp>
        <p:nvSpPr>
          <p:cNvPr id="3075" name="Rectangle 3"/>
          <p:cNvSpPr>
            <a:spLocks noGrp="1" noChangeArrowheads="1"/>
          </p:cNvSpPr>
          <p:nvPr>
            <p:ph type="subTitle" idx="1"/>
          </p:nvPr>
        </p:nvSpPr>
        <p:spPr>
          <a:xfrm>
            <a:off x="548640" y="4438650"/>
            <a:ext cx="13533120" cy="1783080"/>
          </a:xfrm>
          <a:ln/>
        </p:spPr>
        <p:txBody>
          <a:bodyPr/>
          <a:lstStyle>
            <a:lvl1pPr marL="0" indent="0">
              <a:buFontTx/>
              <a:buNone/>
              <a:defRPr b="1"/>
            </a:lvl1pPr>
          </a:lstStyle>
          <a:p>
            <a:r>
              <a:rPr lang="en-US" smtClean="0"/>
              <a:t>Click to edit Master subtitle style</a:t>
            </a:r>
            <a:endParaRPr lang="en-US"/>
          </a:p>
        </p:txBody>
      </p:sp>
      <p:sp>
        <p:nvSpPr>
          <p:cNvPr id="10" name="Rectangle 9"/>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1" name="Rectangle 10"/>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2" name="Rectangle 11"/>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pic>
        <p:nvPicPr>
          <p:cNvPr id="15" name="Picture 27" descr="ti_logo_powerpoint_1_line.png"/>
          <p:cNvPicPr>
            <a:picLocks noChangeAspect="1"/>
          </p:cNvPicPr>
          <p:nvPr userDrawn="1"/>
        </p:nvPicPr>
        <p:blipFill>
          <a:blip r:embed="rId3" cstate="print"/>
          <a:srcRect/>
          <a:stretch>
            <a:fillRect/>
          </a:stretch>
        </p:blipFill>
        <p:spPr bwMode="auto">
          <a:xfrm>
            <a:off x="11457517" y="7689851"/>
            <a:ext cx="2499782" cy="309034"/>
          </a:xfrm>
          <a:prstGeom prst="rect">
            <a:avLst/>
          </a:prstGeom>
          <a:noFill/>
          <a:ln w="9525">
            <a:noFill/>
            <a:miter lim="800000"/>
            <a:headEnd/>
            <a:tailEnd/>
          </a:ln>
        </p:spPr>
      </p:pic>
      <p:sp>
        <p:nvSpPr>
          <p:cNvPr id="8"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dirty="0"/>
          </a:p>
        </p:txBody>
      </p:sp>
    </p:spTree>
    <p:extLst>
      <p:ext uri="{BB962C8B-B14F-4D97-AF65-F5344CB8AC3E}">
        <p14:creationId xmlns:p14="http://schemas.microsoft.com/office/powerpoint/2010/main" val="4142359124"/>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pic>
        <p:nvPicPr>
          <p:cNvPr id="6" name="Picture 5" descr="Classroom_ppt.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4630400" cy="8229600"/>
          </a:xfrm>
          <a:prstGeom prst="rect">
            <a:avLst/>
          </a:prstGeom>
        </p:spPr>
      </p:pic>
      <p:sp>
        <p:nvSpPr>
          <p:cNvPr id="3074" name="Rectangle 2"/>
          <p:cNvSpPr>
            <a:spLocks noGrp="1" noChangeArrowheads="1"/>
          </p:cNvSpPr>
          <p:nvPr>
            <p:ph type="ctrTitle"/>
          </p:nvPr>
        </p:nvSpPr>
        <p:spPr>
          <a:xfrm>
            <a:off x="548640" y="2331721"/>
            <a:ext cx="13533120" cy="1764030"/>
          </a:xfrm>
        </p:spPr>
        <p:txBody>
          <a:bodyPr/>
          <a:lstStyle>
            <a:lvl1pPr>
              <a:defRPr sz="6400">
                <a:solidFill>
                  <a:schemeClr val="tx2"/>
                </a:solidFill>
              </a:defRPr>
            </a:lvl1pPr>
          </a:lstStyle>
          <a:p>
            <a:r>
              <a:rPr lang="en-US" smtClean="0"/>
              <a:t>Click to edit Master title style</a:t>
            </a:r>
            <a:endParaRPr lang="en-US" dirty="0"/>
          </a:p>
        </p:txBody>
      </p:sp>
      <p:sp>
        <p:nvSpPr>
          <p:cNvPr id="3075" name="Rectangle 3"/>
          <p:cNvSpPr>
            <a:spLocks noGrp="1" noChangeArrowheads="1"/>
          </p:cNvSpPr>
          <p:nvPr>
            <p:ph type="subTitle" idx="1"/>
          </p:nvPr>
        </p:nvSpPr>
        <p:spPr>
          <a:xfrm>
            <a:off x="548640" y="4438650"/>
            <a:ext cx="13533120" cy="1783080"/>
          </a:xfrm>
          <a:ln/>
        </p:spPr>
        <p:txBody>
          <a:bodyPr/>
          <a:lstStyle>
            <a:lvl1pPr marL="0" indent="0">
              <a:buFontTx/>
              <a:buNone/>
              <a:defRPr b="1"/>
            </a:lvl1pPr>
          </a:lstStyle>
          <a:p>
            <a:r>
              <a:rPr lang="en-US" smtClean="0"/>
              <a:t>Click to edit Master subtitle style</a:t>
            </a:r>
            <a:endParaRPr lang="en-US"/>
          </a:p>
        </p:txBody>
      </p:sp>
      <p:sp>
        <p:nvSpPr>
          <p:cNvPr id="16" name="Rectangle 15"/>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7" name="Rectangle 16"/>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8" name="Rectangle 17"/>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pic>
        <p:nvPicPr>
          <p:cNvPr id="14" name="Picture 27" descr="ti_logo_powerpoint_1_line.png"/>
          <p:cNvPicPr>
            <a:picLocks noChangeAspect="1"/>
          </p:cNvPicPr>
          <p:nvPr userDrawn="1"/>
        </p:nvPicPr>
        <p:blipFill>
          <a:blip r:embed="rId3" cstate="print"/>
          <a:srcRect/>
          <a:stretch>
            <a:fillRect/>
          </a:stretch>
        </p:blipFill>
        <p:spPr bwMode="auto">
          <a:xfrm>
            <a:off x="11457517" y="7689851"/>
            <a:ext cx="2499782" cy="309034"/>
          </a:xfrm>
          <a:prstGeom prst="rect">
            <a:avLst/>
          </a:prstGeom>
          <a:noFill/>
          <a:ln w="9525">
            <a:noFill/>
            <a:miter lim="800000"/>
            <a:headEnd/>
            <a:tailEnd/>
          </a:ln>
        </p:spPr>
      </p:pic>
      <p:sp>
        <p:nvSpPr>
          <p:cNvPr id="11"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spTree>
    <p:extLst>
      <p:ext uri="{BB962C8B-B14F-4D97-AF65-F5344CB8AC3E}">
        <p14:creationId xmlns:p14="http://schemas.microsoft.com/office/powerpoint/2010/main" val="2966627847"/>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3_Title Slide">
    <p:spTree>
      <p:nvGrpSpPr>
        <p:cNvPr id="1" name=""/>
        <p:cNvGrpSpPr/>
        <p:nvPr/>
      </p:nvGrpSpPr>
      <p:grpSpPr>
        <a:xfrm>
          <a:off x="0" y="0"/>
          <a:ext cx="0" cy="0"/>
          <a:chOff x="0" y="0"/>
          <a:chExt cx="0" cy="0"/>
        </a:xfrm>
      </p:grpSpPr>
      <p:pic>
        <p:nvPicPr>
          <p:cNvPr id="4" name="Picture 6" descr="selected_powerpoint_bg_1_grey.jpg"/>
          <p:cNvPicPr>
            <a:picLocks noChangeAspect="1"/>
          </p:cNvPicPr>
          <p:nvPr/>
        </p:nvPicPr>
        <p:blipFill>
          <a:blip r:embed="rId2" cstate="print"/>
          <a:srcRect/>
          <a:stretch>
            <a:fillRect/>
          </a:stretch>
        </p:blipFill>
        <p:spPr bwMode="auto">
          <a:xfrm>
            <a:off x="0" y="0"/>
            <a:ext cx="14630400" cy="8229600"/>
          </a:xfrm>
          <a:prstGeom prst="rect">
            <a:avLst/>
          </a:prstGeom>
          <a:noFill/>
          <a:ln w="9525">
            <a:noFill/>
            <a:miter lim="800000"/>
            <a:headEnd/>
            <a:tailEnd/>
          </a:ln>
        </p:spPr>
      </p:pic>
      <p:sp>
        <p:nvSpPr>
          <p:cNvPr id="3074" name="Rectangle 2"/>
          <p:cNvSpPr>
            <a:spLocks noGrp="1" noChangeArrowheads="1"/>
          </p:cNvSpPr>
          <p:nvPr>
            <p:ph type="ctrTitle"/>
          </p:nvPr>
        </p:nvSpPr>
        <p:spPr>
          <a:xfrm>
            <a:off x="548640" y="2331721"/>
            <a:ext cx="13533120" cy="1764030"/>
          </a:xfrm>
        </p:spPr>
        <p:txBody>
          <a:bodyPr/>
          <a:lstStyle>
            <a:lvl1pPr>
              <a:defRPr sz="6400">
                <a:solidFill>
                  <a:schemeClr val="tx2"/>
                </a:solidFill>
              </a:defRPr>
            </a:lvl1pPr>
          </a:lstStyle>
          <a:p>
            <a:r>
              <a:rPr lang="en-US" smtClean="0"/>
              <a:t>Click to edit Master title style</a:t>
            </a:r>
            <a:endParaRPr lang="en-US" dirty="0"/>
          </a:p>
        </p:txBody>
      </p:sp>
      <p:sp>
        <p:nvSpPr>
          <p:cNvPr id="3075" name="Rectangle 3"/>
          <p:cNvSpPr>
            <a:spLocks noGrp="1" noChangeArrowheads="1"/>
          </p:cNvSpPr>
          <p:nvPr>
            <p:ph type="subTitle" idx="1"/>
          </p:nvPr>
        </p:nvSpPr>
        <p:spPr>
          <a:xfrm>
            <a:off x="548640" y="4438650"/>
            <a:ext cx="13533120" cy="1783080"/>
          </a:xfrm>
          <a:ln/>
        </p:spPr>
        <p:txBody>
          <a:bodyPr/>
          <a:lstStyle>
            <a:lvl1pPr marL="0" indent="0">
              <a:buFontTx/>
              <a:buNone/>
              <a:defRPr b="1"/>
            </a:lvl1pPr>
          </a:lstStyle>
          <a:p>
            <a:r>
              <a:rPr lang="en-US" smtClean="0"/>
              <a:t>Click to edit Master subtitle style</a:t>
            </a:r>
            <a:endParaRPr lang="en-US"/>
          </a:p>
        </p:txBody>
      </p:sp>
      <p:sp>
        <p:nvSpPr>
          <p:cNvPr id="10" name="Rectangle 9"/>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2" name="Rectangle 11"/>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4" name="Rectangle 13"/>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pic>
        <p:nvPicPr>
          <p:cNvPr id="11" name="Picture 27" descr="ti_logo_powerpoint_1_line.png"/>
          <p:cNvPicPr>
            <a:picLocks noChangeAspect="1"/>
          </p:cNvPicPr>
          <p:nvPr userDrawn="1"/>
        </p:nvPicPr>
        <p:blipFill>
          <a:blip r:embed="rId3" cstate="print"/>
          <a:srcRect/>
          <a:stretch>
            <a:fillRect/>
          </a:stretch>
        </p:blipFill>
        <p:spPr bwMode="auto">
          <a:xfrm>
            <a:off x="11457517" y="7689851"/>
            <a:ext cx="2499782" cy="309034"/>
          </a:xfrm>
          <a:prstGeom prst="rect">
            <a:avLst/>
          </a:prstGeom>
          <a:noFill/>
          <a:ln w="9525">
            <a:noFill/>
            <a:miter lim="800000"/>
            <a:headEnd/>
            <a:tailEnd/>
          </a:ln>
        </p:spPr>
      </p:pic>
      <p:sp>
        <p:nvSpPr>
          <p:cNvPr id="9"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spTree>
    <p:extLst>
      <p:ext uri="{BB962C8B-B14F-4D97-AF65-F5344CB8AC3E}">
        <p14:creationId xmlns:p14="http://schemas.microsoft.com/office/powerpoint/2010/main" val="11296642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533406" y="1258172"/>
            <a:ext cx="13548360" cy="5935118"/>
          </a:xfrm>
        </p:spPr>
        <p:txBody>
          <a:bodyPr/>
          <a:lstStyle>
            <a:lvl1pPr>
              <a:spcBef>
                <a:spcPts val="1067"/>
              </a:spcBef>
              <a:defRPr/>
            </a:lvl1pPr>
            <a:lvl3pPr>
              <a:defRPr sz="2400"/>
            </a:lvl3pPr>
            <a:lvl4pPr>
              <a:defRPr sz="2400"/>
            </a:lvl4pPr>
            <a:lvl5pPr>
              <a:defRPr sz="2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2B97888F-6AF7-4263-B69D-592D8C33BAC7}" type="slidenum">
              <a:rPr lang="en-US"/>
              <a:pPr>
                <a:defRPr/>
              </a:pPr>
              <a:t>‹#›</a:t>
            </a:fld>
            <a:endParaRPr lang="en-US"/>
          </a:p>
        </p:txBody>
      </p:sp>
    </p:spTree>
    <p:extLst>
      <p:ext uri="{BB962C8B-B14F-4D97-AF65-F5344CB8AC3E}">
        <p14:creationId xmlns:p14="http://schemas.microsoft.com/office/powerpoint/2010/main" val="18504425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5701" y="5288284"/>
            <a:ext cx="12435840" cy="1634491"/>
          </a:xfrm>
        </p:spPr>
        <p:txBody>
          <a:bodyPr anchor="t"/>
          <a:lstStyle>
            <a:lvl1pPr algn="l">
              <a:defRPr sz="5300" b="1" cap="all">
                <a:solidFill>
                  <a:schemeClr val="tx2"/>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1155701" y="3488056"/>
            <a:ext cx="12435840" cy="1800224"/>
          </a:xfrm>
        </p:spPr>
        <p:txBody>
          <a:bodyPr anchor="b"/>
          <a:lstStyle>
            <a:lvl1pPr marL="0" indent="0">
              <a:buNone/>
              <a:defRPr sz="2700"/>
            </a:lvl1pPr>
            <a:lvl2pPr marL="609432" indent="0">
              <a:buNone/>
              <a:defRPr sz="2400"/>
            </a:lvl2pPr>
            <a:lvl3pPr marL="1218864" indent="0">
              <a:buNone/>
              <a:defRPr sz="2100"/>
            </a:lvl3pPr>
            <a:lvl4pPr marL="1828293" indent="0">
              <a:buNone/>
              <a:defRPr sz="1900"/>
            </a:lvl4pPr>
            <a:lvl5pPr marL="2437717" indent="0">
              <a:buNone/>
              <a:defRPr sz="1900"/>
            </a:lvl5pPr>
            <a:lvl6pPr marL="3047147" indent="0">
              <a:buNone/>
              <a:defRPr sz="1900"/>
            </a:lvl6pPr>
            <a:lvl7pPr marL="3656579" indent="0">
              <a:buNone/>
              <a:defRPr sz="1900"/>
            </a:lvl7pPr>
            <a:lvl8pPr marL="4266005" indent="0">
              <a:buNone/>
              <a:defRPr sz="1900"/>
            </a:lvl8pPr>
            <a:lvl9pPr marL="4875434" indent="0">
              <a:buNone/>
              <a:defRPr sz="1900"/>
            </a:lvl9pPr>
          </a:lstStyle>
          <a:p>
            <a:pPr lvl="0"/>
            <a:r>
              <a:rPr lang="en-US" smtClean="0"/>
              <a:t>Click to edit Master text styles</a:t>
            </a:r>
          </a:p>
        </p:txBody>
      </p:sp>
      <p:sp>
        <p:nvSpPr>
          <p:cNvPr id="6" name="Slide Number Placeholder 5"/>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204C35C9-3222-4444-B33E-8AB075BE83C6}" type="slidenum">
              <a:rPr lang="en-US"/>
              <a:pPr>
                <a:defRPr/>
              </a:pPr>
              <a:t>‹#›</a:t>
            </a:fld>
            <a:endParaRPr lang="en-US"/>
          </a:p>
        </p:txBody>
      </p:sp>
    </p:spTree>
    <p:extLst>
      <p:ext uri="{BB962C8B-B14F-4D97-AF65-F5344CB8AC3E}">
        <p14:creationId xmlns:p14="http://schemas.microsoft.com/office/powerpoint/2010/main" val="40191035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533401" y="1423037"/>
            <a:ext cx="6652261" cy="5631181"/>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400" smtClean="0">
                <a:solidFill>
                  <a:schemeClr val="tx1"/>
                </a:solidFill>
                <a:latin typeface="+mn-lt"/>
                <a:ea typeface="+mn-ea"/>
                <a:cs typeface="+mn-cs"/>
              </a:defRPr>
            </a:lvl2pPr>
            <a:lvl3pPr algn="l" rtl="0" eaLnBrk="0" fontAlgn="base" hangingPunct="0">
              <a:spcAft>
                <a:spcPct val="0"/>
              </a:spcAft>
              <a:defRPr lang="en-US" sz="2400" smtClean="0">
                <a:solidFill>
                  <a:schemeClr val="tx1"/>
                </a:solidFill>
                <a:latin typeface="+mn-lt"/>
                <a:ea typeface="+mn-ea"/>
                <a:cs typeface="+mn-cs"/>
              </a:defRPr>
            </a:lvl3pPr>
            <a:lvl4pPr algn="l" rtl="0" eaLnBrk="0" fontAlgn="base" hangingPunct="0">
              <a:spcAft>
                <a:spcPct val="0"/>
              </a:spcAft>
              <a:defRPr lang="en-US" sz="2400" smtClean="0">
                <a:solidFill>
                  <a:schemeClr val="tx1"/>
                </a:solidFill>
                <a:latin typeface="+mn-lt"/>
                <a:ea typeface="+mn-ea"/>
                <a:cs typeface="+mn-cs"/>
              </a:defRPr>
            </a:lvl4pPr>
            <a:lvl5pPr algn="l" rtl="0" eaLnBrk="0" fontAlgn="base" hangingPunct="0">
              <a:spcAft>
                <a:spcPct val="0"/>
              </a:spcAft>
              <a:defRPr lang="en-US" sz="2700">
                <a:solidFill>
                  <a:schemeClr val="tx1"/>
                </a:solidFill>
                <a:latin typeface="+mn-lt"/>
                <a:ea typeface="+mn-ea"/>
                <a:cs typeface="+mn-cs"/>
              </a:defRPr>
            </a:lvl5pPr>
            <a:lvl6pPr>
              <a:defRPr sz="2400"/>
            </a:lvl6pPr>
            <a:lvl7pPr>
              <a:defRPr sz="2400"/>
            </a:lvl7pPr>
            <a:lvl8pPr>
              <a:defRPr sz="2400"/>
            </a:lvl8pPr>
            <a:lvl9pPr>
              <a:defRPr sz="2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7429501" y="1423037"/>
            <a:ext cx="6652259" cy="5631181"/>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400" smtClean="0">
                <a:solidFill>
                  <a:schemeClr val="tx1"/>
                </a:solidFill>
                <a:latin typeface="+mn-lt"/>
                <a:ea typeface="+mn-ea"/>
                <a:cs typeface="+mn-cs"/>
              </a:defRPr>
            </a:lvl2pPr>
            <a:lvl3pPr algn="l" rtl="0" eaLnBrk="0" fontAlgn="base" hangingPunct="0">
              <a:spcAft>
                <a:spcPct val="0"/>
              </a:spcAft>
              <a:defRPr lang="en-US" sz="2400" smtClean="0">
                <a:solidFill>
                  <a:schemeClr val="tx1"/>
                </a:solidFill>
                <a:latin typeface="+mn-lt"/>
                <a:ea typeface="+mn-ea"/>
                <a:cs typeface="+mn-cs"/>
              </a:defRPr>
            </a:lvl3pPr>
            <a:lvl4pPr algn="l" rtl="0" eaLnBrk="0" fontAlgn="base" hangingPunct="0">
              <a:spcAft>
                <a:spcPct val="0"/>
              </a:spcAft>
              <a:defRPr lang="en-US" sz="2400" smtClean="0">
                <a:solidFill>
                  <a:schemeClr val="tx1"/>
                </a:solidFill>
                <a:latin typeface="+mn-lt"/>
                <a:ea typeface="+mn-ea"/>
                <a:cs typeface="+mn-cs"/>
              </a:defRPr>
            </a:lvl4pPr>
            <a:lvl5pPr algn="l" rtl="0" eaLnBrk="0" fontAlgn="base" hangingPunct="0">
              <a:spcAft>
                <a:spcPct val="0"/>
              </a:spcAft>
              <a:defRPr lang="en-US" sz="2400">
                <a:solidFill>
                  <a:schemeClr val="tx1"/>
                </a:solidFill>
                <a:latin typeface="+mn-lt"/>
                <a:ea typeface="+mn-ea"/>
                <a:cs typeface="+mn-cs"/>
              </a:defRPr>
            </a:lvl5pPr>
            <a:lvl6pPr>
              <a:defRPr sz="2400"/>
            </a:lvl6pPr>
            <a:lvl7pPr>
              <a:defRPr sz="2400"/>
            </a:lvl7pPr>
            <a:lvl8pPr>
              <a:defRPr sz="2400"/>
            </a:lvl8pPr>
            <a:lvl9pPr>
              <a:defRPr sz="2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B53548F6-AAA9-4A8D-A869-511B3DFE3256}" type="slidenum">
              <a:rPr lang="en-US"/>
              <a:pPr>
                <a:defRPr/>
              </a:pPr>
              <a:t>‹#›</a:t>
            </a:fld>
            <a:endParaRPr lang="en-US"/>
          </a:p>
        </p:txBody>
      </p:sp>
    </p:spTree>
    <p:extLst>
      <p:ext uri="{BB962C8B-B14F-4D97-AF65-F5344CB8AC3E}">
        <p14:creationId xmlns:p14="http://schemas.microsoft.com/office/powerpoint/2010/main" val="13924437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31520" y="329565"/>
            <a:ext cx="13167360" cy="1371600"/>
          </a:xfrm>
        </p:spPr>
        <p:txBody>
          <a:bodyPr/>
          <a:lstStyle>
            <a:lvl1pPr>
              <a:defRPr>
                <a:solidFill>
                  <a:schemeClr val="tx2"/>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31520" y="1842136"/>
            <a:ext cx="6464301" cy="767715"/>
          </a:xfrm>
        </p:spPr>
        <p:txBody>
          <a:bodyPr anchor="b"/>
          <a:lstStyle>
            <a:lvl1pPr marL="0" indent="0">
              <a:buNone/>
              <a:defRPr sz="3200" b="1"/>
            </a:lvl1pPr>
            <a:lvl2pPr marL="609432" indent="0">
              <a:buNone/>
              <a:defRPr sz="2700" b="1"/>
            </a:lvl2pPr>
            <a:lvl3pPr marL="1218864" indent="0">
              <a:buNone/>
              <a:defRPr sz="2400" b="1"/>
            </a:lvl3pPr>
            <a:lvl4pPr marL="1828293" indent="0">
              <a:buNone/>
              <a:defRPr sz="2100" b="1"/>
            </a:lvl4pPr>
            <a:lvl5pPr marL="2437717" indent="0">
              <a:buNone/>
              <a:defRPr sz="2100" b="1"/>
            </a:lvl5pPr>
            <a:lvl6pPr marL="3047147" indent="0">
              <a:buNone/>
              <a:defRPr sz="2100" b="1"/>
            </a:lvl6pPr>
            <a:lvl7pPr marL="3656579" indent="0">
              <a:buNone/>
              <a:defRPr sz="2100" b="1"/>
            </a:lvl7pPr>
            <a:lvl8pPr marL="4266005" indent="0">
              <a:buNone/>
              <a:defRPr sz="2100" b="1"/>
            </a:lvl8pPr>
            <a:lvl9pPr marL="4875434" indent="0">
              <a:buNone/>
              <a:defRPr sz="2100" b="1"/>
            </a:lvl9pPr>
          </a:lstStyle>
          <a:p>
            <a:pPr lvl="0"/>
            <a:r>
              <a:rPr lang="en-US" smtClean="0"/>
              <a:t>Click to edit Master text styles</a:t>
            </a:r>
          </a:p>
        </p:txBody>
      </p:sp>
      <p:sp>
        <p:nvSpPr>
          <p:cNvPr id="4" name="Content Placeholder 3"/>
          <p:cNvSpPr>
            <a:spLocks noGrp="1"/>
          </p:cNvSpPr>
          <p:nvPr>
            <p:ph sz="half" idx="2"/>
          </p:nvPr>
        </p:nvSpPr>
        <p:spPr>
          <a:xfrm>
            <a:off x="731520" y="2609851"/>
            <a:ext cx="6464301" cy="4741546"/>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700" smtClean="0">
                <a:solidFill>
                  <a:schemeClr val="tx1"/>
                </a:solidFill>
                <a:latin typeface="+mn-lt"/>
                <a:ea typeface="+mn-ea"/>
                <a:cs typeface="+mn-cs"/>
              </a:defRPr>
            </a:lvl2pPr>
            <a:lvl3pPr algn="l" rtl="0" eaLnBrk="0" fontAlgn="base" hangingPunct="0">
              <a:spcAft>
                <a:spcPct val="0"/>
              </a:spcAft>
              <a:defRPr lang="en-US" sz="2700" smtClean="0">
                <a:solidFill>
                  <a:schemeClr val="tx1"/>
                </a:solidFill>
                <a:latin typeface="+mn-lt"/>
                <a:ea typeface="+mn-ea"/>
                <a:cs typeface="+mn-cs"/>
              </a:defRPr>
            </a:lvl3pPr>
            <a:lvl4pPr algn="l" rtl="0" eaLnBrk="0" fontAlgn="base" hangingPunct="0">
              <a:spcAft>
                <a:spcPct val="0"/>
              </a:spcAft>
              <a:defRPr lang="en-US" sz="2700" smtClean="0">
                <a:solidFill>
                  <a:schemeClr val="tx1"/>
                </a:solidFill>
                <a:latin typeface="+mn-lt"/>
                <a:ea typeface="+mn-ea"/>
                <a:cs typeface="+mn-cs"/>
              </a:defRPr>
            </a:lvl4pPr>
            <a:lvl5pPr algn="l" rtl="0" eaLnBrk="0" fontAlgn="base" hangingPunct="0">
              <a:spcAft>
                <a:spcPct val="0"/>
              </a:spcAft>
              <a:defRPr lang="en-US" sz="2700">
                <a:solidFill>
                  <a:schemeClr val="tx1"/>
                </a:solidFill>
                <a:latin typeface="+mn-lt"/>
                <a:ea typeface="+mn-ea"/>
                <a:cs typeface="+mn-cs"/>
              </a:defRPr>
            </a:lvl5pPr>
            <a:lvl6pPr>
              <a:defRPr sz="2100"/>
            </a:lvl6pPr>
            <a:lvl7pPr>
              <a:defRPr sz="2100"/>
            </a:lvl7pPr>
            <a:lvl8pPr>
              <a:defRPr sz="2100"/>
            </a:lvl8pPr>
            <a:lvl9pPr>
              <a:defRPr sz="2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7432046" y="1842136"/>
            <a:ext cx="6466840" cy="767715"/>
          </a:xfrm>
        </p:spPr>
        <p:txBody>
          <a:bodyPr anchor="b"/>
          <a:lstStyle>
            <a:lvl1pPr marL="0" indent="0">
              <a:buNone/>
              <a:defRPr sz="3200" b="1"/>
            </a:lvl1pPr>
            <a:lvl2pPr marL="609432" indent="0">
              <a:buNone/>
              <a:defRPr sz="2700" b="1"/>
            </a:lvl2pPr>
            <a:lvl3pPr marL="1218864" indent="0">
              <a:buNone/>
              <a:defRPr sz="2400" b="1"/>
            </a:lvl3pPr>
            <a:lvl4pPr marL="1828293" indent="0">
              <a:buNone/>
              <a:defRPr sz="2100" b="1"/>
            </a:lvl4pPr>
            <a:lvl5pPr marL="2437717" indent="0">
              <a:buNone/>
              <a:defRPr sz="2100" b="1"/>
            </a:lvl5pPr>
            <a:lvl6pPr marL="3047147" indent="0">
              <a:buNone/>
              <a:defRPr sz="2100" b="1"/>
            </a:lvl6pPr>
            <a:lvl7pPr marL="3656579" indent="0">
              <a:buNone/>
              <a:defRPr sz="2100" b="1"/>
            </a:lvl7pPr>
            <a:lvl8pPr marL="4266005" indent="0">
              <a:buNone/>
              <a:defRPr sz="2100" b="1"/>
            </a:lvl8pPr>
            <a:lvl9pPr marL="4875434" indent="0">
              <a:buNone/>
              <a:defRPr sz="2100" b="1"/>
            </a:lvl9pPr>
          </a:lstStyle>
          <a:p>
            <a:pPr lvl="0"/>
            <a:r>
              <a:rPr lang="en-US" smtClean="0"/>
              <a:t>Click to edit Master text styles</a:t>
            </a:r>
          </a:p>
        </p:txBody>
      </p:sp>
      <p:sp>
        <p:nvSpPr>
          <p:cNvPr id="6" name="Content Placeholder 5"/>
          <p:cNvSpPr>
            <a:spLocks noGrp="1"/>
          </p:cNvSpPr>
          <p:nvPr>
            <p:ph sz="quarter" idx="4"/>
          </p:nvPr>
        </p:nvSpPr>
        <p:spPr>
          <a:xfrm>
            <a:off x="7432046" y="2609851"/>
            <a:ext cx="6466840" cy="4741546"/>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700" smtClean="0">
                <a:solidFill>
                  <a:schemeClr val="tx1"/>
                </a:solidFill>
                <a:latin typeface="+mn-lt"/>
                <a:ea typeface="+mn-ea"/>
                <a:cs typeface="+mn-cs"/>
              </a:defRPr>
            </a:lvl2pPr>
            <a:lvl3pPr algn="l" rtl="0" eaLnBrk="0" fontAlgn="base" hangingPunct="0">
              <a:spcAft>
                <a:spcPct val="0"/>
              </a:spcAft>
              <a:defRPr lang="en-US" sz="2700" smtClean="0">
                <a:solidFill>
                  <a:schemeClr val="tx1"/>
                </a:solidFill>
                <a:latin typeface="+mn-lt"/>
                <a:ea typeface="+mn-ea"/>
                <a:cs typeface="+mn-cs"/>
              </a:defRPr>
            </a:lvl3pPr>
            <a:lvl4pPr algn="l" rtl="0" eaLnBrk="0" fontAlgn="base" hangingPunct="0">
              <a:spcAft>
                <a:spcPct val="0"/>
              </a:spcAft>
              <a:defRPr lang="en-US" sz="2700" smtClean="0">
                <a:solidFill>
                  <a:schemeClr val="tx1"/>
                </a:solidFill>
                <a:latin typeface="+mn-lt"/>
                <a:ea typeface="+mn-ea"/>
                <a:cs typeface="+mn-cs"/>
              </a:defRPr>
            </a:lvl4pPr>
            <a:lvl5pPr algn="l" rtl="0" eaLnBrk="0" fontAlgn="base" hangingPunct="0">
              <a:spcAft>
                <a:spcPct val="0"/>
              </a:spcAft>
              <a:defRPr lang="en-US" sz="2700">
                <a:solidFill>
                  <a:schemeClr val="tx1"/>
                </a:solidFill>
                <a:latin typeface="+mn-lt"/>
                <a:ea typeface="+mn-ea"/>
                <a:cs typeface="+mn-cs"/>
              </a:defRPr>
            </a:lvl5pPr>
            <a:lvl6pPr>
              <a:defRPr sz="2100"/>
            </a:lvl6pPr>
            <a:lvl7pPr>
              <a:defRPr sz="2100"/>
            </a:lvl7pPr>
            <a:lvl8pPr>
              <a:defRPr sz="2100"/>
            </a:lvl8pPr>
            <a:lvl9pPr>
              <a:defRPr sz="2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204C35C9-3222-4444-B33E-8AB075BE83C6}" type="slidenum">
              <a:rPr lang="en-US"/>
              <a:pPr>
                <a:defRPr/>
              </a:pPr>
              <a:t>‹#›</a:t>
            </a:fld>
            <a:endParaRPr lang="en-US"/>
          </a:p>
        </p:txBody>
      </p:sp>
    </p:spTree>
    <p:extLst>
      <p:ext uri="{BB962C8B-B14F-4D97-AF65-F5344CB8AC3E}">
        <p14:creationId xmlns:p14="http://schemas.microsoft.com/office/powerpoint/2010/main" val="20081389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D4C52F08-588C-488E-A5AB-DF69250DE862}" type="slidenum">
              <a:rPr lang="en-US"/>
              <a:pPr>
                <a:defRPr/>
              </a:pPr>
              <a:t>‹#›</a:t>
            </a:fld>
            <a:endParaRPr lang="en-US"/>
          </a:p>
        </p:txBody>
      </p:sp>
    </p:spTree>
    <p:extLst>
      <p:ext uri="{BB962C8B-B14F-4D97-AF65-F5344CB8AC3E}">
        <p14:creationId xmlns:p14="http://schemas.microsoft.com/office/powerpoint/2010/main" val="19036868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 name="Rectangle 19"/>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9" name="Rectangle 18"/>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026" name="Rectangle 2"/>
          <p:cNvSpPr>
            <a:spLocks noGrp="1" noChangeArrowheads="1"/>
          </p:cNvSpPr>
          <p:nvPr>
            <p:ph type="title"/>
          </p:nvPr>
        </p:nvSpPr>
        <p:spPr bwMode="auto">
          <a:xfrm>
            <a:off x="370840" y="171461"/>
            <a:ext cx="13533120" cy="977266"/>
          </a:xfrm>
          <a:prstGeom prst="rect">
            <a:avLst/>
          </a:prstGeom>
          <a:noFill/>
          <a:ln w="9525">
            <a:noFill/>
            <a:miter lim="800000"/>
            <a:headEnd/>
            <a:tailEnd/>
          </a:ln>
        </p:spPr>
        <p:txBody>
          <a:bodyPr vert="horz" wrap="square" lIns="121886" tIns="60941" rIns="121886" bIns="60941" numCol="1" anchor="ctr" anchorCtr="0" compatLnSpc="1">
            <a:prstTxWarp prst="textNoShape">
              <a:avLst/>
            </a:prstTxWarp>
          </a:bodyPr>
          <a:lstStyle/>
          <a:p>
            <a:pPr lvl="0"/>
            <a:r>
              <a:rPr lang="en-US" dirty="0" smtClean="0"/>
              <a:t>Click to edit Master title style</a:t>
            </a:r>
          </a:p>
        </p:txBody>
      </p:sp>
      <p:sp>
        <p:nvSpPr>
          <p:cNvPr id="1027" name="Rectangle 3"/>
          <p:cNvSpPr>
            <a:spLocks noGrp="1" noChangeArrowheads="1"/>
          </p:cNvSpPr>
          <p:nvPr>
            <p:ph type="body" idx="1"/>
          </p:nvPr>
        </p:nvSpPr>
        <p:spPr bwMode="auto">
          <a:xfrm>
            <a:off x="533406" y="1270639"/>
            <a:ext cx="13548360" cy="5922645"/>
          </a:xfrm>
          <a:prstGeom prst="rect">
            <a:avLst/>
          </a:prstGeom>
          <a:noFill/>
          <a:ln w="9525" algn="ctr">
            <a:noFill/>
            <a:miter lim="800000"/>
            <a:headEnd/>
            <a:tailEnd/>
          </a:ln>
        </p:spPr>
        <p:txBody>
          <a:bodyPr vert="horz" wrap="square" lIns="121886" tIns="60941" rIns="121886" bIns="60941"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8" name="Rectangle 17"/>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sp>
        <p:nvSpPr>
          <p:cNvPr id="9"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pic>
        <p:nvPicPr>
          <p:cNvPr id="10" name="Picture 27" descr="ti_logo_powerpoint_1_line.png"/>
          <p:cNvPicPr>
            <a:picLocks noChangeAspect="1"/>
          </p:cNvPicPr>
          <p:nvPr userDrawn="1"/>
        </p:nvPicPr>
        <p:blipFill>
          <a:blip r:embed="rId20" cstate="print"/>
          <a:srcRect/>
          <a:stretch>
            <a:fillRect/>
          </a:stretch>
        </p:blipFill>
        <p:spPr bwMode="auto">
          <a:xfrm>
            <a:off x="11457517" y="7689851"/>
            <a:ext cx="2499782" cy="309034"/>
          </a:xfrm>
          <a:prstGeom prst="rect">
            <a:avLst/>
          </a:prstGeom>
          <a:noFill/>
          <a:ln w="9525">
            <a:noFill/>
            <a:miter lim="800000"/>
            <a:headEnd/>
            <a:tailEnd/>
          </a:ln>
        </p:spPr>
      </p:pic>
    </p:spTree>
    <p:extLst>
      <p:ext uri="{BB962C8B-B14F-4D97-AF65-F5344CB8AC3E}">
        <p14:creationId xmlns:p14="http://schemas.microsoft.com/office/powerpoint/2010/main" val="1742349201"/>
      </p:ext>
    </p:extLst>
  </p:cSld>
  <p:clrMap bg1="lt1" tx1="dk1" bg2="lt2" tx2="dk2" accent1="accent1" accent2="accent2" accent3="accent3" accent4="accent4" accent5="accent5" accent6="accent6" hlink="hlink" folHlink="folHlink"/>
  <p:sldLayoutIdLst>
    <p:sldLayoutId id="2147483676" r:id="rId1"/>
    <p:sldLayoutId id="2147483693" r:id="rId2"/>
    <p:sldLayoutId id="2147483694" r:id="rId3"/>
    <p:sldLayoutId id="2147483695"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 id="2147483688" r:id="rId13"/>
    <p:sldLayoutId id="2147483689" r:id="rId14"/>
    <p:sldLayoutId id="2147483690" r:id="rId15"/>
    <p:sldLayoutId id="2147483691" r:id="rId16"/>
    <p:sldLayoutId id="2147483692" r:id="rId17"/>
    <p:sldLayoutId id="2147483696" r:id="rId18"/>
  </p:sldLayoutIdLst>
  <p:timing>
    <p:tnLst>
      <p:par>
        <p:cTn id="1" dur="indefinite" restart="never" nodeType="tmRoot"/>
      </p:par>
    </p:tnLst>
  </p:timing>
  <p:hf hdr="0" ftr="0" dt="0"/>
  <p:txStyles>
    <p:titleStyle>
      <a:lvl1pPr algn="l" rtl="0" eaLnBrk="0" fontAlgn="base" hangingPunct="0">
        <a:lnSpc>
          <a:spcPct val="85000"/>
        </a:lnSpc>
        <a:spcBef>
          <a:spcPct val="0"/>
        </a:spcBef>
        <a:spcAft>
          <a:spcPct val="0"/>
        </a:spcAft>
        <a:defRPr sz="4300" b="1">
          <a:solidFill>
            <a:schemeClr val="tx2"/>
          </a:solidFill>
          <a:latin typeface="+mj-lt"/>
          <a:ea typeface="+mj-ea"/>
          <a:cs typeface="+mj-cs"/>
        </a:defRPr>
      </a:lvl1pPr>
      <a:lvl2pPr algn="l" rtl="0" eaLnBrk="0" fontAlgn="base" hangingPunct="0">
        <a:lnSpc>
          <a:spcPct val="85000"/>
        </a:lnSpc>
        <a:spcBef>
          <a:spcPct val="0"/>
        </a:spcBef>
        <a:spcAft>
          <a:spcPct val="0"/>
        </a:spcAft>
        <a:defRPr sz="4300" b="1">
          <a:solidFill>
            <a:schemeClr val="tx2"/>
          </a:solidFill>
          <a:latin typeface="Arial" charset="0"/>
        </a:defRPr>
      </a:lvl2pPr>
      <a:lvl3pPr algn="l" rtl="0" eaLnBrk="0" fontAlgn="base" hangingPunct="0">
        <a:lnSpc>
          <a:spcPct val="85000"/>
        </a:lnSpc>
        <a:spcBef>
          <a:spcPct val="0"/>
        </a:spcBef>
        <a:spcAft>
          <a:spcPct val="0"/>
        </a:spcAft>
        <a:defRPr sz="4300" b="1">
          <a:solidFill>
            <a:schemeClr val="tx2"/>
          </a:solidFill>
          <a:latin typeface="Arial" charset="0"/>
        </a:defRPr>
      </a:lvl3pPr>
      <a:lvl4pPr algn="l" rtl="0" eaLnBrk="0" fontAlgn="base" hangingPunct="0">
        <a:lnSpc>
          <a:spcPct val="85000"/>
        </a:lnSpc>
        <a:spcBef>
          <a:spcPct val="0"/>
        </a:spcBef>
        <a:spcAft>
          <a:spcPct val="0"/>
        </a:spcAft>
        <a:defRPr sz="4300" b="1">
          <a:solidFill>
            <a:schemeClr val="tx2"/>
          </a:solidFill>
          <a:latin typeface="Arial" charset="0"/>
        </a:defRPr>
      </a:lvl4pPr>
      <a:lvl5pPr algn="l" rtl="0" eaLnBrk="0" fontAlgn="base" hangingPunct="0">
        <a:lnSpc>
          <a:spcPct val="85000"/>
        </a:lnSpc>
        <a:spcBef>
          <a:spcPct val="0"/>
        </a:spcBef>
        <a:spcAft>
          <a:spcPct val="0"/>
        </a:spcAft>
        <a:defRPr sz="4300" b="1">
          <a:solidFill>
            <a:schemeClr val="tx2"/>
          </a:solidFill>
          <a:latin typeface="Arial" charset="0"/>
        </a:defRPr>
      </a:lvl5pPr>
      <a:lvl6pPr marL="609432" algn="l" rtl="0" fontAlgn="base">
        <a:lnSpc>
          <a:spcPct val="85000"/>
        </a:lnSpc>
        <a:spcBef>
          <a:spcPct val="0"/>
        </a:spcBef>
        <a:spcAft>
          <a:spcPct val="0"/>
        </a:spcAft>
        <a:defRPr sz="4300" b="1">
          <a:solidFill>
            <a:srgbClr val="FF0000"/>
          </a:solidFill>
          <a:latin typeface="Arial" charset="0"/>
        </a:defRPr>
      </a:lvl6pPr>
      <a:lvl7pPr marL="1218864" algn="l" rtl="0" fontAlgn="base">
        <a:lnSpc>
          <a:spcPct val="85000"/>
        </a:lnSpc>
        <a:spcBef>
          <a:spcPct val="0"/>
        </a:spcBef>
        <a:spcAft>
          <a:spcPct val="0"/>
        </a:spcAft>
        <a:defRPr sz="4300" b="1">
          <a:solidFill>
            <a:srgbClr val="FF0000"/>
          </a:solidFill>
          <a:latin typeface="Arial" charset="0"/>
        </a:defRPr>
      </a:lvl7pPr>
      <a:lvl8pPr marL="1828293" algn="l" rtl="0" fontAlgn="base">
        <a:lnSpc>
          <a:spcPct val="85000"/>
        </a:lnSpc>
        <a:spcBef>
          <a:spcPct val="0"/>
        </a:spcBef>
        <a:spcAft>
          <a:spcPct val="0"/>
        </a:spcAft>
        <a:defRPr sz="4300" b="1">
          <a:solidFill>
            <a:srgbClr val="FF0000"/>
          </a:solidFill>
          <a:latin typeface="Arial" charset="0"/>
        </a:defRPr>
      </a:lvl8pPr>
      <a:lvl9pPr marL="2437717" algn="l" rtl="0" fontAlgn="base">
        <a:lnSpc>
          <a:spcPct val="85000"/>
        </a:lnSpc>
        <a:spcBef>
          <a:spcPct val="0"/>
        </a:spcBef>
        <a:spcAft>
          <a:spcPct val="0"/>
        </a:spcAft>
        <a:defRPr sz="4300" b="1">
          <a:solidFill>
            <a:srgbClr val="FF0000"/>
          </a:solidFill>
          <a:latin typeface="Arial" charset="0"/>
        </a:defRPr>
      </a:lvl9pPr>
    </p:titleStyle>
    <p:bodyStyle>
      <a:lvl1pPr marL="302598" indent="-302598" algn="l" rtl="0" eaLnBrk="0" fontAlgn="base" hangingPunct="0">
        <a:spcBef>
          <a:spcPts val="1067"/>
        </a:spcBef>
        <a:spcAft>
          <a:spcPct val="0"/>
        </a:spcAft>
        <a:buChar char="•"/>
        <a:defRPr sz="2900">
          <a:solidFill>
            <a:schemeClr val="tx1"/>
          </a:solidFill>
          <a:latin typeface="+mn-lt"/>
          <a:ea typeface="+mn-ea"/>
          <a:cs typeface="+mn-cs"/>
        </a:defRPr>
      </a:lvl1pPr>
      <a:lvl2pPr marL="766021" indent="-311066" algn="l" rtl="0" eaLnBrk="0" fontAlgn="base" hangingPunct="0">
        <a:spcBef>
          <a:spcPct val="20000"/>
        </a:spcBef>
        <a:spcAft>
          <a:spcPct val="0"/>
        </a:spcAft>
        <a:buChar char="–"/>
        <a:defRPr sz="2600">
          <a:solidFill>
            <a:schemeClr val="tx1"/>
          </a:solidFill>
          <a:latin typeface="+mn-lt"/>
        </a:defRPr>
      </a:lvl2pPr>
      <a:lvl3pPr marL="1138448" indent="-220077" algn="l" rtl="0" eaLnBrk="0" fontAlgn="base" hangingPunct="0">
        <a:spcBef>
          <a:spcPct val="15000"/>
        </a:spcBef>
        <a:spcAft>
          <a:spcPct val="0"/>
        </a:spcAft>
        <a:buChar char="•"/>
        <a:defRPr sz="2600">
          <a:solidFill>
            <a:schemeClr val="tx1"/>
          </a:solidFill>
          <a:latin typeface="+mn-lt"/>
        </a:defRPr>
      </a:lvl3pPr>
      <a:lvl4pPr marL="1601869" indent="-311066" algn="l" rtl="0" eaLnBrk="0" fontAlgn="base" hangingPunct="0">
        <a:spcBef>
          <a:spcPct val="5000"/>
        </a:spcBef>
        <a:spcAft>
          <a:spcPct val="0"/>
        </a:spcAft>
        <a:buChar char="–"/>
        <a:defRPr sz="2600">
          <a:solidFill>
            <a:schemeClr val="tx1"/>
          </a:solidFill>
          <a:latin typeface="+mn-lt"/>
        </a:defRPr>
      </a:lvl4pPr>
      <a:lvl5pPr marL="1984874" indent="-230661" algn="l" rtl="0" eaLnBrk="0" fontAlgn="base" hangingPunct="0">
        <a:spcBef>
          <a:spcPct val="0"/>
        </a:spcBef>
        <a:spcAft>
          <a:spcPct val="0"/>
        </a:spcAft>
        <a:buChar char="»"/>
        <a:defRPr sz="2600">
          <a:solidFill>
            <a:schemeClr val="tx1"/>
          </a:solidFill>
          <a:latin typeface="+mn-lt"/>
        </a:defRPr>
      </a:lvl5pPr>
      <a:lvl6pPr marL="2594306" indent="-230661" algn="l" rtl="0" fontAlgn="base">
        <a:spcBef>
          <a:spcPct val="0"/>
        </a:spcBef>
        <a:spcAft>
          <a:spcPct val="0"/>
        </a:spcAft>
        <a:buChar char="»"/>
        <a:defRPr sz="2100">
          <a:solidFill>
            <a:schemeClr val="tx1"/>
          </a:solidFill>
          <a:latin typeface="+mn-lt"/>
        </a:defRPr>
      </a:lvl6pPr>
      <a:lvl7pPr marL="3203738" indent="-230661" algn="l" rtl="0" fontAlgn="base">
        <a:spcBef>
          <a:spcPct val="0"/>
        </a:spcBef>
        <a:spcAft>
          <a:spcPct val="0"/>
        </a:spcAft>
        <a:buChar char="»"/>
        <a:defRPr sz="2100">
          <a:solidFill>
            <a:schemeClr val="tx1"/>
          </a:solidFill>
          <a:latin typeface="+mn-lt"/>
        </a:defRPr>
      </a:lvl7pPr>
      <a:lvl8pPr marL="3813168" indent="-230661" algn="l" rtl="0" fontAlgn="base">
        <a:spcBef>
          <a:spcPct val="0"/>
        </a:spcBef>
        <a:spcAft>
          <a:spcPct val="0"/>
        </a:spcAft>
        <a:buChar char="»"/>
        <a:defRPr sz="2100">
          <a:solidFill>
            <a:schemeClr val="tx1"/>
          </a:solidFill>
          <a:latin typeface="+mn-lt"/>
        </a:defRPr>
      </a:lvl8pPr>
      <a:lvl9pPr marL="4422598" indent="-230661" algn="l" rtl="0" fontAlgn="base">
        <a:spcBef>
          <a:spcPct val="0"/>
        </a:spcBef>
        <a:spcAft>
          <a:spcPct val="0"/>
        </a:spcAft>
        <a:buChar char="»"/>
        <a:defRPr sz="2100">
          <a:solidFill>
            <a:schemeClr val="tx1"/>
          </a:solidFill>
          <a:latin typeface="+mn-lt"/>
        </a:defRPr>
      </a:lvl9pPr>
    </p:bodyStyle>
    <p:otherStyle>
      <a:defPPr>
        <a:defRPr lang="en-US"/>
      </a:defPPr>
      <a:lvl1pPr marL="0" algn="l" defTabSz="1218864" rtl="0" eaLnBrk="1" latinLnBrk="0" hangingPunct="1">
        <a:defRPr sz="2400" kern="1200">
          <a:solidFill>
            <a:schemeClr val="tx1"/>
          </a:solidFill>
          <a:latin typeface="+mn-lt"/>
          <a:ea typeface="+mn-ea"/>
          <a:cs typeface="+mn-cs"/>
        </a:defRPr>
      </a:lvl1pPr>
      <a:lvl2pPr marL="609432" algn="l" defTabSz="1218864" rtl="0" eaLnBrk="1" latinLnBrk="0" hangingPunct="1">
        <a:defRPr sz="2400" kern="1200">
          <a:solidFill>
            <a:schemeClr val="tx1"/>
          </a:solidFill>
          <a:latin typeface="+mn-lt"/>
          <a:ea typeface="+mn-ea"/>
          <a:cs typeface="+mn-cs"/>
        </a:defRPr>
      </a:lvl2pPr>
      <a:lvl3pPr marL="1218864" algn="l" defTabSz="1218864" rtl="0" eaLnBrk="1" latinLnBrk="0" hangingPunct="1">
        <a:defRPr sz="2400" kern="1200">
          <a:solidFill>
            <a:schemeClr val="tx1"/>
          </a:solidFill>
          <a:latin typeface="+mn-lt"/>
          <a:ea typeface="+mn-ea"/>
          <a:cs typeface="+mn-cs"/>
        </a:defRPr>
      </a:lvl3pPr>
      <a:lvl4pPr marL="1828293" algn="l" defTabSz="1218864" rtl="0" eaLnBrk="1" latinLnBrk="0" hangingPunct="1">
        <a:defRPr sz="2400" kern="1200">
          <a:solidFill>
            <a:schemeClr val="tx1"/>
          </a:solidFill>
          <a:latin typeface="+mn-lt"/>
          <a:ea typeface="+mn-ea"/>
          <a:cs typeface="+mn-cs"/>
        </a:defRPr>
      </a:lvl4pPr>
      <a:lvl5pPr marL="2437717" algn="l" defTabSz="1218864" rtl="0" eaLnBrk="1" latinLnBrk="0" hangingPunct="1">
        <a:defRPr sz="2400" kern="1200">
          <a:solidFill>
            <a:schemeClr val="tx1"/>
          </a:solidFill>
          <a:latin typeface="+mn-lt"/>
          <a:ea typeface="+mn-ea"/>
          <a:cs typeface="+mn-cs"/>
        </a:defRPr>
      </a:lvl5pPr>
      <a:lvl6pPr marL="3047147" algn="l" defTabSz="1218864" rtl="0" eaLnBrk="1" latinLnBrk="0" hangingPunct="1">
        <a:defRPr sz="2400" kern="1200">
          <a:solidFill>
            <a:schemeClr val="tx1"/>
          </a:solidFill>
          <a:latin typeface="+mn-lt"/>
          <a:ea typeface="+mn-ea"/>
          <a:cs typeface="+mn-cs"/>
        </a:defRPr>
      </a:lvl6pPr>
      <a:lvl7pPr marL="3656579" algn="l" defTabSz="1218864" rtl="0" eaLnBrk="1" latinLnBrk="0" hangingPunct="1">
        <a:defRPr sz="2400" kern="1200">
          <a:solidFill>
            <a:schemeClr val="tx1"/>
          </a:solidFill>
          <a:latin typeface="+mn-lt"/>
          <a:ea typeface="+mn-ea"/>
          <a:cs typeface="+mn-cs"/>
        </a:defRPr>
      </a:lvl7pPr>
      <a:lvl8pPr marL="4266005" algn="l" defTabSz="1218864" rtl="0" eaLnBrk="1" latinLnBrk="0" hangingPunct="1">
        <a:defRPr sz="2400" kern="1200">
          <a:solidFill>
            <a:schemeClr val="tx1"/>
          </a:solidFill>
          <a:latin typeface="+mn-lt"/>
          <a:ea typeface="+mn-ea"/>
          <a:cs typeface="+mn-cs"/>
        </a:defRPr>
      </a:lvl8pPr>
      <a:lvl9pPr marL="4875434" algn="l" defTabSz="1218864"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g"/><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9.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48640" y="2377441"/>
            <a:ext cx="13533120" cy="1764030"/>
          </a:xfrm>
        </p:spPr>
        <p:txBody>
          <a:bodyPr/>
          <a:lstStyle/>
          <a:p>
            <a:pPr defTabSz="914400" eaLnBrk="1" hangingPunct="1"/>
            <a:r>
              <a:rPr lang="en-US" sz="4800" dirty="0" smtClean="0">
                <a:solidFill>
                  <a:srgbClr val="C00000"/>
                </a:solidFill>
              </a:rPr>
              <a:t>Welcome to</a:t>
            </a:r>
            <a:br>
              <a:rPr lang="en-US" sz="4800" dirty="0" smtClean="0">
                <a:solidFill>
                  <a:srgbClr val="C00000"/>
                </a:solidFill>
              </a:rPr>
            </a:br>
            <a:r>
              <a:rPr lang="en-US" sz="4800" dirty="0" smtClean="0">
                <a:solidFill>
                  <a:srgbClr val="C00000"/>
                </a:solidFill>
              </a:rPr>
              <a:t>Precision Labs-Pro </a:t>
            </a:r>
            <a:br>
              <a:rPr lang="en-US" sz="4800" dirty="0" smtClean="0">
                <a:solidFill>
                  <a:srgbClr val="C00000"/>
                </a:solidFill>
              </a:rPr>
            </a:br>
            <a:r>
              <a:rPr lang="en-US" sz="4800" dirty="0" smtClean="0">
                <a:solidFill>
                  <a:srgbClr val="C00000"/>
                </a:solidFill>
              </a:rPr>
              <a:t>Webinar</a:t>
            </a:r>
            <a:endParaRPr lang="en-US" sz="2400" dirty="0">
              <a:solidFill>
                <a:srgbClr val="C00000"/>
              </a:solidFill>
            </a:endParaRPr>
          </a:p>
        </p:txBody>
      </p:sp>
      <p:sp>
        <p:nvSpPr>
          <p:cNvPr id="3" name="Subtitle 2"/>
          <p:cNvSpPr>
            <a:spLocks noGrp="1"/>
          </p:cNvSpPr>
          <p:nvPr>
            <p:ph type="subTitle" idx="1"/>
          </p:nvPr>
        </p:nvSpPr>
        <p:spPr>
          <a:xfrm>
            <a:off x="548640" y="4709161"/>
            <a:ext cx="13533120" cy="1783080"/>
          </a:xfrm>
        </p:spPr>
        <p:txBody>
          <a:bodyPr/>
          <a:lstStyle/>
          <a:p>
            <a:pPr defTabSz="914400" eaLnBrk="1" hangingPunct="1"/>
            <a:r>
              <a:rPr lang="en-US" sz="2400" dirty="0" smtClean="0"/>
              <a:t>Art Kay &amp; Peggy Liska</a:t>
            </a:r>
            <a:endParaRPr lang="en-US" sz="2400" dirty="0"/>
          </a:p>
        </p:txBody>
      </p:sp>
      <p:sp>
        <p:nvSpPr>
          <p:cNvPr id="4" name="AutoShape 2" descr="http://imgt3.bdstatic.com/it/u=1180523526,1835255193&amp;fm=21&amp;gp=0.jpg"/>
          <p:cNvSpPr>
            <a:spLocks noChangeAspect="1" noChangeArrowheads="1"/>
          </p:cNvSpPr>
          <p:nvPr/>
        </p:nvSpPr>
        <p:spPr bwMode="auto">
          <a:xfrm>
            <a:off x="248920" y="-173355"/>
            <a:ext cx="487680" cy="365762"/>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46304" tIns="73152" rIns="146304" bIns="73152" numCol="1" anchor="t" anchorCtr="0" compatLnSpc="1">
            <a:prstTxWarp prst="textNoShape">
              <a:avLst/>
            </a:prstTxWarp>
          </a:bodyPr>
          <a:lstStyle/>
          <a:p>
            <a:endParaRPr lang="en-US" dirty="0"/>
          </a:p>
        </p:txBody>
      </p:sp>
      <p:sp>
        <p:nvSpPr>
          <p:cNvPr id="6" name="AutoShape 4" descr="http://imgt3.bdstatic.com/it/u=1180523526,1835255193&amp;fm=21&amp;gp=0.jpg"/>
          <p:cNvSpPr>
            <a:spLocks noChangeAspect="1" noChangeArrowheads="1"/>
          </p:cNvSpPr>
          <p:nvPr/>
        </p:nvSpPr>
        <p:spPr bwMode="auto">
          <a:xfrm>
            <a:off x="492760" y="9525"/>
            <a:ext cx="487680" cy="365762"/>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46304" tIns="73152" rIns="146304" bIns="73152" numCol="1" anchor="t" anchorCtr="0" compatLnSpc="1">
            <a:prstTxWarp prst="textNoShape">
              <a:avLst/>
            </a:prstTxWarp>
          </a:bodyPr>
          <a:lstStyle/>
          <a:p>
            <a:endParaRPr lang="en-US" dirty="0"/>
          </a:p>
        </p:txBody>
      </p:sp>
      <p:sp>
        <p:nvSpPr>
          <p:cNvPr id="9" name="Slide Number Placeholder 3"/>
          <p:cNvSpPr>
            <a:spLocks noGrp="1"/>
          </p:cNvSpPr>
          <p:nvPr>
            <p:ph type="sldNum" sz="quarter" idx="4294967295"/>
          </p:nvPr>
        </p:nvSpPr>
        <p:spPr>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p>
            <a:pPr algn="r"/>
            <a:fld id="{3B20521C-F793-4067-BB07-C7AF74E21EF3}" type="slidenum">
              <a:rPr lang="en-US"/>
              <a:pPr algn="r"/>
              <a:t>1</a:t>
            </a:fld>
            <a:endParaRPr lang="en-US" dirty="0"/>
          </a:p>
        </p:txBody>
      </p:sp>
    </p:spTree>
    <p:extLst>
      <p:ext uri="{BB962C8B-B14F-4D97-AF65-F5344CB8AC3E}">
        <p14:creationId xmlns:p14="http://schemas.microsoft.com/office/powerpoint/2010/main" val="5882560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Art </a:t>
            </a:r>
            <a:r>
              <a:rPr lang="en-US" dirty="0" smtClean="0"/>
              <a:t>Kay, MGTS </a:t>
            </a:r>
            <a:r>
              <a:rPr lang="en-US" dirty="0"/>
              <a:t>Bio</a:t>
            </a:r>
            <a:r>
              <a:rPr lang="en-US" dirty="0" smtClean="0"/>
              <a:t>:</a:t>
            </a:r>
            <a:br>
              <a:rPr lang="en-US" dirty="0" smtClean="0"/>
            </a:br>
            <a:r>
              <a:rPr lang="en-US" sz="2600" dirty="0">
                <a:solidFill>
                  <a:schemeClr val="tx1"/>
                </a:solidFill>
              </a:rPr>
              <a:t>Applications Engineering Manager, Precision ADCs</a:t>
            </a:r>
          </a:p>
        </p:txBody>
      </p:sp>
      <p:sp>
        <p:nvSpPr>
          <p:cNvPr id="3" name="Content Placeholder 2"/>
          <p:cNvSpPr>
            <a:spLocks noGrp="1"/>
          </p:cNvSpPr>
          <p:nvPr>
            <p:ph idx="1"/>
          </p:nvPr>
        </p:nvSpPr>
        <p:spPr>
          <a:xfrm>
            <a:off x="128674" y="1600752"/>
            <a:ext cx="10058400" cy="4688138"/>
          </a:xfrm>
          <a:solidFill>
            <a:schemeClr val="bg1"/>
          </a:solidFill>
        </p:spPr>
        <p:txBody>
          <a:bodyPr/>
          <a:lstStyle/>
          <a:p>
            <a:r>
              <a:rPr lang="en-US" sz="2600" b="1" dirty="0"/>
              <a:t>Career</a:t>
            </a:r>
          </a:p>
          <a:p>
            <a:pPr lvl="1"/>
            <a:r>
              <a:rPr lang="en-US" dirty="0"/>
              <a:t>Formally Op Amp’s Apps Manager</a:t>
            </a:r>
          </a:p>
          <a:p>
            <a:pPr lvl="1"/>
            <a:r>
              <a:rPr lang="en-US" dirty="0"/>
              <a:t>Developed Op Amp Precision Labs</a:t>
            </a:r>
          </a:p>
          <a:p>
            <a:pPr lvl="1"/>
            <a:r>
              <a:rPr lang="en-US" dirty="0"/>
              <a:t>Published a book on Amplifier Noise &amp; Pocket Reference</a:t>
            </a:r>
          </a:p>
          <a:p>
            <a:pPr lvl="1"/>
            <a:r>
              <a:rPr lang="en-US" dirty="0"/>
              <a:t>Formally at Burr-Brown Corp., and Northrop Grumman Corp</a:t>
            </a:r>
          </a:p>
          <a:p>
            <a:pPr lvl="1"/>
            <a:r>
              <a:rPr lang="en-US" dirty="0"/>
              <a:t>M.S.E.E. Georgia Institute of Technology</a:t>
            </a:r>
          </a:p>
          <a:p>
            <a:r>
              <a:rPr lang="en-US" sz="2600" b="1" dirty="0"/>
              <a:t>Expertise</a:t>
            </a:r>
          </a:p>
          <a:p>
            <a:pPr lvl="1"/>
            <a:r>
              <a:rPr lang="en-US" dirty="0"/>
              <a:t>Focus on low noise, precision signal chain design</a:t>
            </a:r>
          </a:p>
          <a:p>
            <a:pPr lvl="1"/>
            <a:r>
              <a:rPr lang="en-US" dirty="0"/>
              <a:t>Sensor signal conditioning </a:t>
            </a:r>
          </a:p>
          <a:p>
            <a:pPr marL="0" indent="0">
              <a:buNone/>
            </a:pPr>
            <a:endParaRPr lang="en-US" sz="2600" b="1" dirty="0"/>
          </a:p>
          <a:p>
            <a:endParaRPr lang="en-US" dirty="0"/>
          </a:p>
          <a:p>
            <a:endParaRPr lang="en-US" dirty="0"/>
          </a:p>
        </p:txBody>
      </p:sp>
      <p:sp>
        <p:nvSpPr>
          <p:cNvPr id="4" name="Slide Number Placeholder 3"/>
          <p:cNvSpPr>
            <a:spLocks noGrp="1"/>
          </p:cNvSpPr>
          <p:nvPr>
            <p:ph type="sldNum" sz="quarter" idx="10"/>
          </p:nvPr>
        </p:nvSpPr>
        <p:spPr/>
        <p:txBody>
          <a:bodyPr/>
          <a:lstStyle/>
          <a:p>
            <a:pPr>
              <a:defRPr/>
            </a:pPr>
            <a:fld id="{72ACA8AA-5CCB-4652-863D-3928736161B3}" type="slidenum">
              <a:rPr lang="en-US" smtClean="0">
                <a:solidFill>
                  <a:srgbClr val="000000"/>
                </a:solidFill>
              </a:rPr>
              <a:pPr>
                <a:defRPr/>
              </a:pPr>
              <a:t>2</a:t>
            </a:fld>
            <a:endParaRPr lang="en-US" dirty="0">
              <a:solidFill>
                <a:srgbClr val="000000"/>
              </a:solidFill>
            </a:endParaRPr>
          </a:p>
        </p:txBody>
      </p:sp>
      <p:pic>
        <p:nvPicPr>
          <p:cNvPr id="8" name="Picture Placeholder 7"/>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573" b="1573"/>
          <a:stretch>
            <a:fillRect/>
          </a:stretch>
        </p:blipFill>
        <p:spPr>
          <a:xfrm>
            <a:off x="10741661" y="4493262"/>
            <a:ext cx="3566160" cy="2471419"/>
          </a:xfrm>
        </p:spPr>
      </p:pic>
      <p:pic>
        <p:nvPicPr>
          <p:cNvPr id="102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 r="12905"/>
          <a:stretch/>
        </p:blipFill>
        <p:spPr bwMode="auto">
          <a:xfrm>
            <a:off x="9982200" y="914399"/>
            <a:ext cx="4486154" cy="3438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53927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Peggy Liska Bio:</a:t>
            </a:r>
            <a:br>
              <a:rPr lang="en-US" dirty="0" smtClean="0"/>
            </a:br>
            <a:r>
              <a:rPr lang="en-US" sz="2600" dirty="0" smtClean="0">
                <a:solidFill>
                  <a:schemeClr val="tx1"/>
                </a:solidFill>
              </a:rPr>
              <a:t>Product Marketing Engineer, Precision ADCs</a:t>
            </a:r>
            <a:endParaRPr lang="en-US" sz="2600" dirty="0">
              <a:solidFill>
                <a:schemeClr val="tx1"/>
              </a:solidFill>
            </a:endParaRPr>
          </a:p>
        </p:txBody>
      </p:sp>
      <p:sp>
        <p:nvSpPr>
          <p:cNvPr id="4" name="Slide Number Placeholder 3"/>
          <p:cNvSpPr>
            <a:spLocks noGrp="1"/>
          </p:cNvSpPr>
          <p:nvPr>
            <p:ph type="sldNum" sz="quarter" idx="10"/>
          </p:nvPr>
        </p:nvSpPr>
        <p:spPr/>
        <p:txBody>
          <a:bodyPr/>
          <a:lstStyle/>
          <a:p>
            <a:pPr>
              <a:defRPr/>
            </a:pPr>
            <a:fld id="{72ACA8AA-5CCB-4652-863D-3928736161B3}" type="slidenum">
              <a:rPr lang="en-US" smtClean="0">
                <a:solidFill>
                  <a:srgbClr val="000000"/>
                </a:solidFill>
              </a:rPr>
              <a:pPr>
                <a:defRPr/>
              </a:pPr>
              <a:t>3</a:t>
            </a:fld>
            <a:endParaRPr lang="en-US" dirty="0">
              <a:solidFill>
                <a:srgbClr val="000000"/>
              </a:solidFill>
            </a:endParaRPr>
          </a:p>
        </p:txBody>
      </p:sp>
      <p:sp>
        <p:nvSpPr>
          <p:cNvPr id="12" name="Content Placeholder 2"/>
          <p:cNvSpPr txBox="1">
            <a:spLocks/>
          </p:cNvSpPr>
          <p:nvPr/>
        </p:nvSpPr>
        <p:spPr bwMode="auto">
          <a:xfrm>
            <a:off x="128674" y="1600752"/>
            <a:ext cx="12977726" cy="4688138"/>
          </a:xfrm>
          <a:prstGeom prst="rect">
            <a:avLst/>
          </a:prstGeom>
          <a:solidFill>
            <a:schemeClr val="bg1"/>
          </a:solidFill>
          <a:ln w="9525" algn="ctr">
            <a:noFill/>
            <a:miter lim="800000"/>
            <a:headEnd/>
            <a:tailEnd/>
          </a:ln>
        </p:spPr>
        <p:txBody>
          <a:bodyPr vert="horz" wrap="square" lIns="121886" tIns="60941" rIns="121886" bIns="60941" numCol="1" anchor="t" anchorCtr="0" compatLnSpc="1">
            <a:prstTxWarp prst="textNoShape">
              <a:avLst/>
            </a:prstTxWarp>
          </a:bodyPr>
          <a:lstStyle>
            <a:lvl1pPr marL="302598" indent="-302598" algn="l" rtl="0" eaLnBrk="0" fontAlgn="base" hangingPunct="0">
              <a:spcBef>
                <a:spcPts val="1067"/>
              </a:spcBef>
              <a:spcAft>
                <a:spcPct val="0"/>
              </a:spcAft>
              <a:buChar char="•"/>
              <a:defRPr sz="2900">
                <a:solidFill>
                  <a:schemeClr val="tx1"/>
                </a:solidFill>
                <a:latin typeface="+mn-lt"/>
                <a:ea typeface="+mn-ea"/>
                <a:cs typeface="+mn-cs"/>
              </a:defRPr>
            </a:lvl1pPr>
            <a:lvl2pPr marL="766021" indent="-311066" algn="l" rtl="0" eaLnBrk="0" fontAlgn="base" hangingPunct="0">
              <a:spcBef>
                <a:spcPct val="20000"/>
              </a:spcBef>
              <a:spcAft>
                <a:spcPct val="0"/>
              </a:spcAft>
              <a:buChar char="–"/>
              <a:defRPr sz="2600">
                <a:solidFill>
                  <a:schemeClr val="tx1"/>
                </a:solidFill>
                <a:latin typeface="+mn-lt"/>
              </a:defRPr>
            </a:lvl2pPr>
            <a:lvl3pPr marL="1138448" indent="-220077" algn="l" rtl="0" eaLnBrk="0" fontAlgn="base" hangingPunct="0">
              <a:spcBef>
                <a:spcPct val="15000"/>
              </a:spcBef>
              <a:spcAft>
                <a:spcPct val="0"/>
              </a:spcAft>
              <a:buChar char="•"/>
              <a:defRPr sz="2400">
                <a:solidFill>
                  <a:schemeClr val="tx1"/>
                </a:solidFill>
                <a:latin typeface="+mn-lt"/>
              </a:defRPr>
            </a:lvl3pPr>
            <a:lvl4pPr marL="1601869" indent="-311066" algn="l" rtl="0" eaLnBrk="0" fontAlgn="base" hangingPunct="0">
              <a:spcBef>
                <a:spcPct val="5000"/>
              </a:spcBef>
              <a:spcAft>
                <a:spcPct val="0"/>
              </a:spcAft>
              <a:buChar char="–"/>
              <a:defRPr sz="2400">
                <a:solidFill>
                  <a:schemeClr val="tx1"/>
                </a:solidFill>
                <a:latin typeface="+mn-lt"/>
              </a:defRPr>
            </a:lvl4pPr>
            <a:lvl5pPr marL="1984874" indent="-230661" algn="l" rtl="0" eaLnBrk="0" fontAlgn="base" hangingPunct="0">
              <a:spcBef>
                <a:spcPct val="0"/>
              </a:spcBef>
              <a:spcAft>
                <a:spcPct val="0"/>
              </a:spcAft>
              <a:buChar char="»"/>
              <a:defRPr sz="2400">
                <a:solidFill>
                  <a:schemeClr val="tx1"/>
                </a:solidFill>
                <a:latin typeface="+mn-lt"/>
              </a:defRPr>
            </a:lvl5pPr>
            <a:lvl6pPr marL="2594306" indent="-230661" algn="l" rtl="0" fontAlgn="base">
              <a:spcBef>
                <a:spcPct val="0"/>
              </a:spcBef>
              <a:spcAft>
                <a:spcPct val="0"/>
              </a:spcAft>
              <a:buChar char="»"/>
              <a:defRPr sz="2100">
                <a:solidFill>
                  <a:schemeClr val="tx1"/>
                </a:solidFill>
                <a:latin typeface="+mn-lt"/>
              </a:defRPr>
            </a:lvl6pPr>
            <a:lvl7pPr marL="3203738" indent="-230661" algn="l" rtl="0" fontAlgn="base">
              <a:spcBef>
                <a:spcPct val="0"/>
              </a:spcBef>
              <a:spcAft>
                <a:spcPct val="0"/>
              </a:spcAft>
              <a:buChar char="»"/>
              <a:defRPr sz="2100">
                <a:solidFill>
                  <a:schemeClr val="tx1"/>
                </a:solidFill>
                <a:latin typeface="+mn-lt"/>
              </a:defRPr>
            </a:lvl7pPr>
            <a:lvl8pPr marL="3813168" indent="-230661" algn="l" rtl="0" fontAlgn="base">
              <a:spcBef>
                <a:spcPct val="0"/>
              </a:spcBef>
              <a:spcAft>
                <a:spcPct val="0"/>
              </a:spcAft>
              <a:buChar char="»"/>
              <a:defRPr sz="2100">
                <a:solidFill>
                  <a:schemeClr val="tx1"/>
                </a:solidFill>
                <a:latin typeface="+mn-lt"/>
              </a:defRPr>
            </a:lvl8pPr>
            <a:lvl9pPr marL="4422598" indent="-230661" algn="l" rtl="0" fontAlgn="base">
              <a:spcBef>
                <a:spcPct val="0"/>
              </a:spcBef>
              <a:spcAft>
                <a:spcPct val="0"/>
              </a:spcAft>
              <a:buChar char="»"/>
              <a:defRPr sz="2100">
                <a:solidFill>
                  <a:schemeClr val="tx1"/>
                </a:solidFill>
                <a:latin typeface="+mn-lt"/>
              </a:defRPr>
            </a:lvl9pPr>
          </a:lstStyle>
          <a:p>
            <a:r>
              <a:rPr lang="en-US" sz="2600" b="1" dirty="0"/>
              <a:t>Career</a:t>
            </a:r>
          </a:p>
          <a:p>
            <a:pPr lvl="1"/>
            <a:r>
              <a:rPr lang="en-US" dirty="0"/>
              <a:t>Product Marketing Engineer for Precision ADCs</a:t>
            </a:r>
          </a:p>
          <a:p>
            <a:pPr lvl="1"/>
            <a:r>
              <a:rPr lang="en-US" dirty="0"/>
              <a:t>Product Marketing Engineer for C2000 Microcontrollers</a:t>
            </a:r>
          </a:p>
          <a:p>
            <a:pPr lvl="1"/>
            <a:r>
              <a:rPr lang="en-US" dirty="0"/>
              <a:t>Field Applications Engineer for Microcontrollers, Wireless MCUs, and Processors</a:t>
            </a:r>
          </a:p>
          <a:p>
            <a:pPr lvl="1"/>
            <a:r>
              <a:rPr lang="en-US" dirty="0"/>
              <a:t>Applications Engineer for Microcontrollers</a:t>
            </a:r>
          </a:p>
          <a:p>
            <a:pPr lvl="1"/>
            <a:r>
              <a:rPr lang="en-US" dirty="0"/>
              <a:t>B.S. Electronics Engineering Technology, Texas A&amp;M University</a:t>
            </a:r>
          </a:p>
          <a:p>
            <a:r>
              <a:rPr lang="en-US" sz="2600" b="1" dirty="0"/>
              <a:t>Expertise</a:t>
            </a:r>
          </a:p>
          <a:p>
            <a:pPr lvl="1"/>
            <a:r>
              <a:rPr lang="en-US" dirty="0"/>
              <a:t>System-level design of diverse industrial products</a:t>
            </a:r>
          </a:p>
          <a:p>
            <a:pPr lvl="1"/>
            <a:r>
              <a:rPr lang="en-US" dirty="0"/>
              <a:t>TI portfolio of microcontroller and analog signal chain products</a:t>
            </a:r>
          </a:p>
        </p:txBody>
      </p:sp>
      <p:pic>
        <p:nvPicPr>
          <p:cNvPr id="1026" name="Picture 2" descr="C:\Users\a0271819\Documents\Personal\Peggy Lisk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44250" y="4267200"/>
            <a:ext cx="2952750" cy="295275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2107754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t>Today’s webinar</a:t>
            </a:r>
            <a:endParaRPr lang="en-US" dirty="0"/>
          </a:p>
        </p:txBody>
      </p:sp>
      <p:sp>
        <p:nvSpPr>
          <p:cNvPr id="9" name="Content Placeholder 8"/>
          <p:cNvSpPr>
            <a:spLocks noGrp="1"/>
          </p:cNvSpPr>
          <p:nvPr>
            <p:ph idx="1"/>
          </p:nvPr>
        </p:nvSpPr>
        <p:spPr/>
        <p:txBody>
          <a:bodyPr/>
          <a:lstStyle/>
          <a:p>
            <a:r>
              <a:rPr lang="en-US" dirty="0" smtClean="0"/>
              <a:t>Third part </a:t>
            </a:r>
            <a:r>
              <a:rPr lang="en-US" dirty="0" smtClean="0"/>
              <a:t>of a five part series, </a:t>
            </a:r>
            <a:r>
              <a:rPr lang="en-US" dirty="0" smtClean="0"/>
              <a:t>AC characteristics and alias </a:t>
            </a:r>
            <a:endParaRPr lang="en-US" dirty="0" smtClean="0"/>
          </a:p>
          <a:p>
            <a:pPr lvl="1"/>
            <a:r>
              <a:rPr lang="en-US" dirty="0" smtClean="0"/>
              <a:t>The complexity of the material will increase as we go through the series</a:t>
            </a:r>
          </a:p>
          <a:p>
            <a:pPr lvl="1"/>
            <a:r>
              <a:rPr lang="en-US" dirty="0" smtClean="0"/>
              <a:t>Thanks to the many people who helped in the development of this material and production of webinar</a:t>
            </a:r>
          </a:p>
          <a:p>
            <a:r>
              <a:rPr lang="en-US" dirty="0" smtClean="0"/>
              <a:t>I hope you had a chance to go through the “Intro to the webinar” video</a:t>
            </a:r>
          </a:p>
          <a:p>
            <a:pPr lvl="1"/>
            <a:r>
              <a:rPr lang="en-US" dirty="0" smtClean="0"/>
              <a:t>Gives details on the series</a:t>
            </a:r>
          </a:p>
          <a:p>
            <a:pPr lvl="1"/>
            <a:r>
              <a:rPr lang="en-US" dirty="0" smtClean="0"/>
              <a:t>Provides recommendations on other videos to prepare for the series</a:t>
            </a:r>
          </a:p>
          <a:p>
            <a:pPr lvl="1"/>
            <a:r>
              <a:rPr lang="en-US" dirty="0" smtClean="0"/>
              <a:t>Provides instruction on software that you need to download</a:t>
            </a:r>
          </a:p>
          <a:p>
            <a:r>
              <a:rPr lang="en-US" dirty="0" smtClean="0"/>
              <a:t>We will pause throughout the webinar for questions.  Please wait for pause to ask questions </a:t>
            </a:r>
          </a:p>
          <a:p>
            <a:pPr marL="0" indent="0">
              <a:buNone/>
            </a:pPr>
            <a:endParaRPr lang="en-US" dirty="0"/>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solidFill>
                  <a:srgbClr val="000000"/>
                </a:solidFill>
              </a:rPr>
              <a:pPr>
                <a:defRPr/>
              </a:pPr>
              <a:t>4</a:t>
            </a:fld>
            <a:endParaRPr lang="en-US">
              <a:solidFill>
                <a:srgbClr val="000000"/>
              </a:solidFill>
            </a:endParaRPr>
          </a:p>
        </p:txBody>
      </p:sp>
    </p:spTree>
    <p:extLst>
      <p:ext uri="{BB962C8B-B14F-4D97-AF65-F5344CB8AC3E}">
        <p14:creationId xmlns:p14="http://schemas.microsoft.com/office/powerpoint/2010/main" val="24091935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Entering Questions during the Webinar</a:t>
            </a:r>
            <a:endParaRPr lang="en-US" dirty="0"/>
          </a:p>
        </p:txBody>
      </p:sp>
      <p:sp>
        <p:nvSpPr>
          <p:cNvPr id="3" name="Slide Number Placeholder 2"/>
          <p:cNvSpPr>
            <a:spLocks noGrp="1"/>
          </p:cNvSpPr>
          <p:nvPr>
            <p:ph type="sldNum" sz="quarter" idx="4294967295"/>
          </p:nvPr>
        </p:nvSpPr>
        <p:spPr>
          <a:xfrm>
            <a:off x="11231536" y="7679989"/>
            <a:ext cx="3413760" cy="438150"/>
          </a:xfrm>
          <a:prstGeom prst="rect">
            <a:avLst/>
          </a:prstGeom>
        </p:spPr>
        <p:txBody>
          <a:bodyPr lIns="146304" tIns="73152" rIns="146304" bIns="73152"/>
          <a:lstStyle/>
          <a:p>
            <a:fld id="{0892281B-189C-DD44-8CCD-1176BC153EB5}" type="slidenum">
              <a:rPr lang="en-US" smtClean="0">
                <a:solidFill>
                  <a:srgbClr val="000000">
                    <a:tint val="75000"/>
                  </a:srgbClr>
                </a:solidFill>
              </a:rPr>
              <a:pPr/>
              <a:t>5</a:t>
            </a:fld>
            <a:endParaRPr lang="en-US" dirty="0">
              <a:solidFill>
                <a:srgbClr val="000000">
                  <a:tint val="75000"/>
                </a:srgbClr>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335375"/>
            <a:ext cx="10874225" cy="6103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10896600" y="1676400"/>
            <a:ext cx="3505200" cy="1047750"/>
          </a:xfrm>
          <a:prstGeom prst="roundRect">
            <a:avLst/>
          </a:prstGeom>
          <a:solidFill>
            <a:schemeClr val="bg1"/>
          </a:solidFill>
          <a:ln w="381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rPr>
              <a:t>Press here to enter your question in “Chat”.</a:t>
            </a:r>
            <a:endParaRPr lang="en-US" sz="2400" dirty="0">
              <a:solidFill>
                <a:schemeClr val="tx1"/>
              </a:solidFill>
            </a:endParaRPr>
          </a:p>
        </p:txBody>
      </p:sp>
      <p:cxnSp>
        <p:nvCxnSpPr>
          <p:cNvPr id="6" name="Straight Arrow Connector 5"/>
          <p:cNvCxnSpPr>
            <a:stCxn id="4" idx="1"/>
          </p:cNvCxnSpPr>
          <p:nvPr/>
        </p:nvCxnSpPr>
        <p:spPr>
          <a:xfrm flipH="1" flipV="1">
            <a:off x="10058400" y="1981200"/>
            <a:ext cx="838200" cy="219075"/>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11" name="Rounded Rectangle 10"/>
          <p:cNvSpPr/>
          <p:nvPr/>
        </p:nvSpPr>
        <p:spPr>
          <a:xfrm>
            <a:off x="9310627" y="3962400"/>
            <a:ext cx="4143254" cy="1861380"/>
          </a:xfrm>
          <a:prstGeom prst="roundRect">
            <a:avLst/>
          </a:prstGeom>
          <a:solidFill>
            <a:schemeClr val="bg1"/>
          </a:solidFill>
          <a:ln w="381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rPr>
              <a:t>Enter your question here.  Make sure that you send to the “Host”.  Don’t send Chat texts to the entire group.</a:t>
            </a:r>
            <a:endParaRPr lang="en-US" sz="2400" dirty="0">
              <a:solidFill>
                <a:schemeClr val="tx1"/>
              </a:solidFill>
            </a:endParaRPr>
          </a:p>
        </p:txBody>
      </p:sp>
      <p:cxnSp>
        <p:nvCxnSpPr>
          <p:cNvPr id="12" name="Straight Arrow Connector 11"/>
          <p:cNvCxnSpPr/>
          <p:nvPr/>
        </p:nvCxnSpPr>
        <p:spPr>
          <a:xfrm flipH="1">
            <a:off x="10591800" y="5823780"/>
            <a:ext cx="903790" cy="72942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1576488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Audio Check</a:t>
            </a:r>
            <a:endParaRPr lang="en-US" dirty="0"/>
          </a:p>
        </p:txBody>
      </p:sp>
      <p:sp>
        <p:nvSpPr>
          <p:cNvPr id="3" name="Content Placeholder 2"/>
          <p:cNvSpPr>
            <a:spLocks noGrp="1"/>
          </p:cNvSpPr>
          <p:nvPr>
            <p:ph idx="1"/>
          </p:nvPr>
        </p:nvSpPr>
        <p:spPr/>
        <p:txBody>
          <a:bodyPr/>
          <a:lstStyle/>
          <a:p>
            <a:pPr marL="0" indent="0" algn="ctr">
              <a:buNone/>
            </a:pPr>
            <a:endParaRPr lang="en-US" sz="5400" dirty="0" smtClean="0"/>
          </a:p>
          <a:p>
            <a:pPr marL="0" indent="0" algn="ctr">
              <a:buNone/>
            </a:pPr>
            <a:endParaRPr lang="en-US" sz="5400" dirty="0"/>
          </a:p>
          <a:p>
            <a:pPr marL="0" indent="0" algn="ctr">
              <a:buNone/>
            </a:pPr>
            <a:r>
              <a:rPr lang="en-US" sz="5400" dirty="0" smtClean="0"/>
              <a:t>You should be hearing audio now.</a:t>
            </a:r>
          </a:p>
          <a:p>
            <a:pPr marL="0" indent="0">
              <a:buNone/>
            </a:pPr>
            <a:endParaRPr lang="en-US" sz="3200" dirty="0" smtClean="0"/>
          </a:p>
          <a:p>
            <a:pPr marL="0" indent="0">
              <a:buNone/>
            </a:pPr>
            <a:endParaRPr lang="en-US" sz="3200" dirty="0"/>
          </a:p>
          <a:p>
            <a:pPr marL="0" indent="0" algn="ctr">
              <a:buNone/>
            </a:pPr>
            <a:r>
              <a:rPr lang="en-US" sz="3200" dirty="0" smtClean="0"/>
              <a:t>If you do not, please follow the steps in this Troubleshooting Guide.</a:t>
            </a:r>
            <a:endParaRPr lang="en-US" sz="3200" dirty="0"/>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6</a:t>
            </a:fld>
            <a:endParaRPr lang="en-US"/>
          </a:p>
        </p:txBody>
      </p:sp>
    </p:spTree>
    <p:extLst>
      <p:ext uri="{BB962C8B-B14F-4D97-AF65-F5344CB8AC3E}">
        <p14:creationId xmlns:p14="http://schemas.microsoft.com/office/powerpoint/2010/main" val="4192951806"/>
      </p:ext>
    </p:extLst>
  </p:cSld>
  <p:clrMapOvr>
    <a:masterClrMapping/>
  </p:clrMapOvr>
  <mc:AlternateContent xmlns:mc="http://schemas.openxmlformats.org/markup-compatibility/2006" xmlns:p14="http://schemas.microsoft.com/office/powerpoint/2010/main">
    <mc:Choice Requires="p14">
      <p:transition p14:dur="100" advClick="0" advTm="3000">
        <p:cut/>
      </p:transition>
    </mc:Choice>
    <mc:Fallback xmlns="">
      <p:transition advClick="0" advTm="3000">
        <p:cu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If no sound, click Connect to Audio.</a:t>
            </a:r>
            <a:endParaRPr lang="en-US" dirty="0"/>
          </a:p>
        </p:txBody>
      </p:sp>
      <p:sp>
        <p:nvSpPr>
          <p:cNvPr id="3" name="Slide Number Placeholder 2"/>
          <p:cNvSpPr>
            <a:spLocks noGrp="1"/>
          </p:cNvSpPr>
          <p:nvPr>
            <p:ph type="sldNum" sz="quarter" idx="4294967295"/>
          </p:nvPr>
        </p:nvSpPr>
        <p:spPr>
          <a:xfrm>
            <a:off x="11231536" y="7679989"/>
            <a:ext cx="3413760" cy="438150"/>
          </a:xfrm>
          <a:prstGeom prst="rect">
            <a:avLst/>
          </a:prstGeom>
        </p:spPr>
        <p:txBody>
          <a:bodyPr lIns="146304" tIns="73152" rIns="146304" bIns="73152"/>
          <a:lstStyle/>
          <a:p>
            <a:fld id="{0892281B-189C-DD44-8CCD-1176BC153EB5}" type="slidenum">
              <a:rPr lang="en-US" smtClean="0">
                <a:solidFill>
                  <a:srgbClr val="000000">
                    <a:tint val="75000"/>
                  </a:srgbClr>
                </a:solidFill>
              </a:rPr>
              <a:pPr/>
              <a:t>7</a:t>
            </a:fld>
            <a:endParaRPr lang="en-US" dirty="0">
              <a:solidFill>
                <a:srgbClr val="000000">
                  <a:tint val="75000"/>
                </a:srgbClr>
              </a:solidFill>
            </a:endParaRPr>
          </a:p>
        </p:txBody>
      </p:sp>
      <p:pic>
        <p:nvPicPr>
          <p:cNvPr id="4"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36168" y="1188720"/>
            <a:ext cx="7158064" cy="58521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6" name="Straight Arrow Connector 5"/>
          <p:cNvCxnSpPr/>
          <p:nvPr/>
        </p:nvCxnSpPr>
        <p:spPr>
          <a:xfrm>
            <a:off x="3276600" y="4114800"/>
            <a:ext cx="931695" cy="438707"/>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8" name="Rounded Rectangle 7"/>
          <p:cNvSpPr/>
          <p:nvPr/>
        </p:nvSpPr>
        <p:spPr>
          <a:xfrm>
            <a:off x="457200" y="1975757"/>
            <a:ext cx="4191000" cy="2133600"/>
          </a:xfrm>
          <a:prstGeom prst="round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solidFill>
                  <a:schemeClr val="tx1"/>
                </a:solidFill>
              </a:rPr>
              <a:t>Make sure this icon </a:t>
            </a:r>
            <a:r>
              <a:rPr lang="en-US" sz="2400" dirty="0" smtClean="0">
                <a:solidFill>
                  <a:schemeClr val="tx1"/>
                </a:solidFill>
              </a:rPr>
              <a:t>appears in Blue and says “Connected to Audio”.</a:t>
            </a:r>
            <a:endParaRPr lang="en-US" sz="2400" dirty="0">
              <a:solidFill>
                <a:schemeClr val="tx1"/>
              </a:solidFill>
            </a:endParaRPr>
          </a:p>
          <a:p>
            <a:pPr algn="ctr"/>
            <a:r>
              <a:rPr lang="en-US" sz="2400" dirty="0">
                <a:solidFill>
                  <a:schemeClr val="tx1"/>
                </a:solidFill>
              </a:rPr>
              <a:t>If not, click </a:t>
            </a:r>
            <a:r>
              <a:rPr lang="en-US" sz="2400" dirty="0" smtClean="0">
                <a:solidFill>
                  <a:schemeClr val="tx1"/>
                </a:solidFill>
              </a:rPr>
              <a:t>the icon to connect to the audio.</a:t>
            </a:r>
            <a:endParaRPr lang="en-US" sz="2400" dirty="0">
              <a:solidFill>
                <a:schemeClr val="tx1"/>
              </a:solidFill>
            </a:endParaRPr>
          </a:p>
        </p:txBody>
      </p:sp>
    </p:spTree>
    <p:extLst>
      <p:ext uri="{BB962C8B-B14F-4D97-AF65-F5344CB8AC3E}">
        <p14:creationId xmlns:p14="http://schemas.microsoft.com/office/powerpoint/2010/main" val="2949414691"/>
      </p:ext>
    </p:extLst>
  </p:cSld>
  <p:clrMapOvr>
    <a:masterClrMapping/>
  </p:clrMapOvr>
  <mc:AlternateContent xmlns:mc="http://schemas.openxmlformats.org/markup-compatibility/2006" xmlns:p14="http://schemas.microsoft.com/office/powerpoint/2010/main">
    <mc:Choice Requires="p14">
      <p:transition p14:dur="100" advClick="0" advTm="3000">
        <p:cut/>
      </p:transition>
    </mc:Choice>
    <mc:Fallback xmlns="">
      <p:transition advClick="0" advTm="3000">
        <p:cut/>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If no sound, check settings.</a:t>
            </a:r>
            <a:endParaRPr lang="en-US" dirty="0"/>
          </a:p>
        </p:txBody>
      </p:sp>
      <p:sp>
        <p:nvSpPr>
          <p:cNvPr id="3" name="Slide Number Placeholder 2"/>
          <p:cNvSpPr>
            <a:spLocks noGrp="1"/>
          </p:cNvSpPr>
          <p:nvPr>
            <p:ph type="sldNum" sz="quarter" idx="4294967295"/>
          </p:nvPr>
        </p:nvSpPr>
        <p:spPr>
          <a:xfrm>
            <a:off x="11231536" y="7679989"/>
            <a:ext cx="3413760" cy="438150"/>
          </a:xfrm>
          <a:prstGeom prst="rect">
            <a:avLst/>
          </a:prstGeom>
        </p:spPr>
        <p:txBody>
          <a:bodyPr lIns="146304" tIns="73152" rIns="146304" bIns="73152"/>
          <a:lstStyle/>
          <a:p>
            <a:fld id="{0892281B-189C-DD44-8CCD-1176BC153EB5}" type="slidenum">
              <a:rPr lang="en-US" smtClean="0">
                <a:solidFill>
                  <a:srgbClr val="000000">
                    <a:tint val="75000"/>
                  </a:srgbClr>
                </a:solidFill>
              </a:rPr>
              <a:pPr/>
              <a:t>8</a:t>
            </a:fld>
            <a:endParaRPr lang="en-US" dirty="0">
              <a:solidFill>
                <a:srgbClr val="000000">
                  <a:tint val="75000"/>
                </a:srgbClr>
              </a:solidFill>
            </a:endParaRPr>
          </a:p>
        </p:txBody>
      </p:sp>
      <p:pic>
        <p:nvPicPr>
          <p:cNvPr id="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7366" t="15298" r="63784" b="27142"/>
          <a:stretch/>
        </p:blipFill>
        <p:spPr bwMode="auto">
          <a:xfrm>
            <a:off x="5928621" y="1188720"/>
            <a:ext cx="3587629" cy="58521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16690" y="1122967"/>
            <a:ext cx="3713269" cy="59836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l="10250" t="5082" r="74125" b="23111"/>
          <a:stretch/>
        </p:blipFill>
        <p:spPr bwMode="auto">
          <a:xfrm>
            <a:off x="700440" y="1188720"/>
            <a:ext cx="4527741" cy="5852160"/>
          </a:xfrm>
          <a:prstGeom prst="rect">
            <a:avLst/>
          </a:prstGeom>
          <a:noFill/>
          <a:ln w="9525">
            <a:solidFill>
              <a:schemeClr val="accent2">
                <a:lumMod val="40000"/>
                <a:lumOff val="60000"/>
              </a:schemeClr>
            </a:solidFill>
            <a:miter lim="800000"/>
            <a:headEnd/>
            <a:tailEnd/>
          </a:ln>
          <a:extLst>
            <a:ext uri="{909E8E84-426E-40DD-AFC4-6F175D3DCCD1}">
              <a14:hiddenFill xmlns:a14="http://schemas.microsoft.com/office/drawing/2010/main">
                <a:solidFill>
                  <a:schemeClr val="accent1"/>
                </a:solidFill>
              </a14:hiddenFill>
            </a:ext>
          </a:extLst>
        </p:spPr>
      </p:pic>
      <p:sp>
        <p:nvSpPr>
          <p:cNvPr id="7" name="Right Arrow 6"/>
          <p:cNvSpPr/>
          <p:nvPr/>
        </p:nvSpPr>
        <p:spPr>
          <a:xfrm>
            <a:off x="9008383" y="2745254"/>
            <a:ext cx="1545234" cy="575354"/>
          </a:xfrm>
          <a:prstGeom prst="rightArrow">
            <a:avLst/>
          </a:prstGeom>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cxnSp>
        <p:nvCxnSpPr>
          <p:cNvPr id="9" name="Straight Arrow Connector 8"/>
          <p:cNvCxnSpPr>
            <a:stCxn id="14" idx="2"/>
          </p:cNvCxnSpPr>
          <p:nvPr/>
        </p:nvCxnSpPr>
        <p:spPr>
          <a:xfrm>
            <a:off x="8114775" y="2193078"/>
            <a:ext cx="413752" cy="23583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a:off x="12082176" y="1988795"/>
            <a:ext cx="436250" cy="1044136"/>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14" name="Rounded Rectangle 13"/>
          <p:cNvSpPr/>
          <p:nvPr/>
        </p:nvSpPr>
        <p:spPr>
          <a:xfrm>
            <a:off x="7238475" y="1676400"/>
            <a:ext cx="1752600" cy="516678"/>
          </a:xfrm>
          <a:prstGeom prst="round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solidFill>
                  <a:schemeClr val="tx1"/>
                </a:solidFill>
              </a:rPr>
              <a:t>Click Test</a:t>
            </a:r>
          </a:p>
        </p:txBody>
      </p:sp>
      <p:sp>
        <p:nvSpPr>
          <p:cNvPr id="17" name="Rounded Rectangle 16"/>
          <p:cNvSpPr/>
          <p:nvPr/>
        </p:nvSpPr>
        <p:spPr>
          <a:xfrm>
            <a:off x="11231312" y="1371600"/>
            <a:ext cx="2408488" cy="741266"/>
          </a:xfrm>
          <a:prstGeom prst="round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solidFill>
                  <a:schemeClr val="tx1"/>
                </a:solidFill>
              </a:rPr>
              <a:t>Check for blue indicators</a:t>
            </a:r>
          </a:p>
        </p:txBody>
      </p:sp>
    </p:spTree>
    <p:extLst>
      <p:ext uri="{BB962C8B-B14F-4D97-AF65-F5344CB8AC3E}">
        <p14:creationId xmlns:p14="http://schemas.microsoft.com/office/powerpoint/2010/main" val="4228637015"/>
      </p:ext>
    </p:extLst>
  </p:cSld>
  <p:clrMapOvr>
    <a:masterClrMapping/>
  </p:clrMapOvr>
  <mc:AlternateContent xmlns:mc="http://schemas.openxmlformats.org/markup-compatibility/2006" xmlns:p14="http://schemas.microsoft.com/office/powerpoint/2010/main">
    <mc:Choice Requires="p14">
      <p:transition p14:dur="100" advClick="0" advTm="3000">
        <p:cut/>
      </p:transition>
    </mc:Choice>
    <mc:Fallback xmlns="">
      <p:transition advClick="0" advTm="3000">
        <p:cut/>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D4C52F08-588C-488E-A5AB-DF69250DE862}" type="slidenum">
              <a:rPr lang="en-US" smtClean="0"/>
              <a:pPr>
                <a:defRPr/>
              </a:pPr>
              <a:t>9</a:t>
            </a:fld>
            <a:endParaRPr lang="en-US"/>
          </a:p>
        </p:txBody>
      </p:sp>
      <p:sp>
        <p:nvSpPr>
          <p:cNvPr id="7" name="Title 1"/>
          <p:cNvSpPr txBox="1">
            <a:spLocks/>
          </p:cNvSpPr>
          <p:nvPr/>
        </p:nvSpPr>
        <p:spPr>
          <a:xfrm>
            <a:off x="838200" y="3429000"/>
            <a:ext cx="13533120" cy="977266"/>
          </a:xfrm>
          <a:prstGeom prst="rect">
            <a:avLst/>
          </a:prstGeom>
        </p:spPr>
        <p:txBody>
          <a:bodyPr/>
          <a:lstStyle>
            <a:lvl1pPr algn="l" rtl="0" eaLnBrk="0" fontAlgn="base" hangingPunct="0">
              <a:lnSpc>
                <a:spcPct val="85000"/>
              </a:lnSpc>
              <a:spcBef>
                <a:spcPct val="0"/>
              </a:spcBef>
              <a:spcAft>
                <a:spcPct val="0"/>
              </a:spcAft>
              <a:defRPr sz="4300" b="1">
                <a:solidFill>
                  <a:schemeClr val="tx2"/>
                </a:solidFill>
                <a:latin typeface="+mj-lt"/>
                <a:ea typeface="+mj-ea"/>
                <a:cs typeface="+mj-cs"/>
              </a:defRPr>
            </a:lvl1pPr>
            <a:lvl2pPr algn="l" rtl="0" eaLnBrk="0" fontAlgn="base" hangingPunct="0">
              <a:lnSpc>
                <a:spcPct val="85000"/>
              </a:lnSpc>
              <a:spcBef>
                <a:spcPct val="0"/>
              </a:spcBef>
              <a:spcAft>
                <a:spcPct val="0"/>
              </a:spcAft>
              <a:defRPr sz="4300" b="1">
                <a:solidFill>
                  <a:schemeClr val="tx2"/>
                </a:solidFill>
                <a:latin typeface="Arial" charset="0"/>
              </a:defRPr>
            </a:lvl2pPr>
            <a:lvl3pPr algn="l" rtl="0" eaLnBrk="0" fontAlgn="base" hangingPunct="0">
              <a:lnSpc>
                <a:spcPct val="85000"/>
              </a:lnSpc>
              <a:spcBef>
                <a:spcPct val="0"/>
              </a:spcBef>
              <a:spcAft>
                <a:spcPct val="0"/>
              </a:spcAft>
              <a:defRPr sz="4300" b="1">
                <a:solidFill>
                  <a:schemeClr val="tx2"/>
                </a:solidFill>
                <a:latin typeface="Arial" charset="0"/>
              </a:defRPr>
            </a:lvl3pPr>
            <a:lvl4pPr algn="l" rtl="0" eaLnBrk="0" fontAlgn="base" hangingPunct="0">
              <a:lnSpc>
                <a:spcPct val="85000"/>
              </a:lnSpc>
              <a:spcBef>
                <a:spcPct val="0"/>
              </a:spcBef>
              <a:spcAft>
                <a:spcPct val="0"/>
              </a:spcAft>
              <a:defRPr sz="4300" b="1">
                <a:solidFill>
                  <a:schemeClr val="tx2"/>
                </a:solidFill>
                <a:latin typeface="Arial" charset="0"/>
              </a:defRPr>
            </a:lvl4pPr>
            <a:lvl5pPr algn="l" rtl="0" eaLnBrk="0" fontAlgn="base" hangingPunct="0">
              <a:lnSpc>
                <a:spcPct val="85000"/>
              </a:lnSpc>
              <a:spcBef>
                <a:spcPct val="0"/>
              </a:spcBef>
              <a:spcAft>
                <a:spcPct val="0"/>
              </a:spcAft>
              <a:defRPr sz="4300" b="1">
                <a:solidFill>
                  <a:schemeClr val="tx2"/>
                </a:solidFill>
                <a:latin typeface="Arial" charset="0"/>
              </a:defRPr>
            </a:lvl5pPr>
            <a:lvl6pPr marL="609432" algn="l" rtl="0" fontAlgn="base">
              <a:lnSpc>
                <a:spcPct val="85000"/>
              </a:lnSpc>
              <a:spcBef>
                <a:spcPct val="0"/>
              </a:spcBef>
              <a:spcAft>
                <a:spcPct val="0"/>
              </a:spcAft>
              <a:defRPr sz="4300" b="1">
                <a:solidFill>
                  <a:srgbClr val="FF0000"/>
                </a:solidFill>
                <a:latin typeface="Arial" charset="0"/>
              </a:defRPr>
            </a:lvl6pPr>
            <a:lvl7pPr marL="1218864" algn="l" rtl="0" fontAlgn="base">
              <a:lnSpc>
                <a:spcPct val="85000"/>
              </a:lnSpc>
              <a:spcBef>
                <a:spcPct val="0"/>
              </a:spcBef>
              <a:spcAft>
                <a:spcPct val="0"/>
              </a:spcAft>
              <a:defRPr sz="4300" b="1">
                <a:solidFill>
                  <a:srgbClr val="FF0000"/>
                </a:solidFill>
                <a:latin typeface="Arial" charset="0"/>
              </a:defRPr>
            </a:lvl7pPr>
            <a:lvl8pPr marL="1828293" algn="l" rtl="0" fontAlgn="base">
              <a:lnSpc>
                <a:spcPct val="85000"/>
              </a:lnSpc>
              <a:spcBef>
                <a:spcPct val="0"/>
              </a:spcBef>
              <a:spcAft>
                <a:spcPct val="0"/>
              </a:spcAft>
              <a:defRPr sz="4300" b="1">
                <a:solidFill>
                  <a:srgbClr val="FF0000"/>
                </a:solidFill>
                <a:latin typeface="Arial" charset="0"/>
              </a:defRPr>
            </a:lvl8pPr>
            <a:lvl9pPr marL="2437717" algn="l" rtl="0" fontAlgn="base">
              <a:lnSpc>
                <a:spcPct val="85000"/>
              </a:lnSpc>
              <a:spcBef>
                <a:spcPct val="0"/>
              </a:spcBef>
              <a:spcAft>
                <a:spcPct val="0"/>
              </a:spcAft>
              <a:defRPr sz="4300" b="1">
                <a:solidFill>
                  <a:srgbClr val="FF0000"/>
                </a:solidFill>
                <a:latin typeface="Arial" charset="0"/>
              </a:defRPr>
            </a:lvl9pPr>
          </a:lstStyle>
          <a:p>
            <a:pPr algn="ctr" defTabSz="914400"/>
            <a:r>
              <a:rPr lang="en-US" sz="8000" kern="0" dirty="0" smtClean="0"/>
              <a:t>Let’s Get Started!</a:t>
            </a:r>
            <a:endParaRPr lang="en-US" sz="8000" kern="0" dirty="0"/>
          </a:p>
        </p:txBody>
      </p:sp>
    </p:spTree>
    <p:extLst>
      <p:ext uri="{BB962C8B-B14F-4D97-AF65-F5344CB8AC3E}">
        <p14:creationId xmlns:p14="http://schemas.microsoft.com/office/powerpoint/2010/main" val="1222448833"/>
      </p:ext>
    </p:extLst>
  </p:cSld>
  <p:clrMapOvr>
    <a:masterClrMapping/>
  </p:clrMapOvr>
  <p:timing>
    <p:tnLst>
      <p:par>
        <p:cTn id="1" dur="indefinite" restart="never" nodeType="tmRoot"/>
      </p:par>
    </p:tnLst>
  </p:timing>
</p:sld>
</file>

<file path=ppt/theme/theme1.xml><?xml version="1.0" encoding="utf-8"?>
<a:theme xmlns:a="http://schemas.openxmlformats.org/drawingml/2006/main" name="FinalPowerpoint">
  <a:themeElements>
    <a:clrScheme name="Custom 1">
      <a:dk1>
        <a:srgbClr val="000000"/>
      </a:dk1>
      <a:lt1>
        <a:srgbClr val="FFFFFF"/>
      </a:lt1>
      <a:dk2>
        <a:srgbClr val="DE0000"/>
      </a:dk2>
      <a:lt2>
        <a:srgbClr val="808080"/>
      </a:lt2>
      <a:accent1>
        <a:srgbClr val="DE0000"/>
      </a:accent1>
      <a:accent2>
        <a:srgbClr val="A4A4A4"/>
      </a:accent2>
      <a:accent3>
        <a:srgbClr val="117788"/>
      </a:accent3>
      <a:accent4>
        <a:srgbClr val="404040"/>
      </a:accent4>
      <a:accent5>
        <a:srgbClr val="4ABED4"/>
      </a:accent5>
      <a:accent6>
        <a:srgbClr val="7F7F7F"/>
      </a:accent6>
      <a:hlink>
        <a:srgbClr val="DE0000"/>
      </a:hlink>
      <a:folHlink>
        <a:srgbClr val="AAAAAA"/>
      </a:folHlink>
    </a:clrScheme>
    <a:fontScheme name="FinalPowerpoi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FinalPowerpoint 1">
        <a:dk1>
          <a:srgbClr val="000000"/>
        </a:dk1>
        <a:lt1>
          <a:srgbClr val="FFFFFF"/>
        </a:lt1>
        <a:dk2>
          <a:srgbClr val="FF0000"/>
        </a:dk2>
        <a:lt2>
          <a:srgbClr val="808080"/>
        </a:lt2>
        <a:accent1>
          <a:srgbClr val="AAAAAA"/>
        </a:accent1>
        <a:accent2>
          <a:srgbClr val="000000"/>
        </a:accent2>
        <a:accent3>
          <a:srgbClr val="FFFFFF"/>
        </a:accent3>
        <a:accent4>
          <a:srgbClr val="000000"/>
        </a:accent4>
        <a:accent5>
          <a:srgbClr val="D2D2D2"/>
        </a:accent5>
        <a:accent6>
          <a:srgbClr val="000000"/>
        </a:accent6>
        <a:hlink>
          <a:srgbClr val="FF0000"/>
        </a:hlink>
        <a:folHlink>
          <a:srgbClr val="AAAAAA"/>
        </a:folHlink>
      </a:clrScheme>
      <a:clrMap bg1="lt1" tx1="dk1" bg2="lt2" tx2="dk2" accent1="accent1" accent2="accent2" accent3="accent3" accent4="accent4" accent5="accent5" accent6="accent6" hlink="hlink" folHlink="folHlink"/>
    </a:extraClrScheme>
    <a:extraClrScheme>
      <a:clrScheme name="FinalPowerpoint 2">
        <a:dk1>
          <a:srgbClr val="AAAAAA"/>
        </a:dk1>
        <a:lt1>
          <a:srgbClr val="FFFFFF"/>
        </a:lt1>
        <a:dk2>
          <a:srgbClr val="000000"/>
        </a:dk2>
        <a:lt2>
          <a:srgbClr val="FFFFFF"/>
        </a:lt2>
        <a:accent1>
          <a:srgbClr val="AAAAAA"/>
        </a:accent1>
        <a:accent2>
          <a:srgbClr val="FFFFFF"/>
        </a:accent2>
        <a:accent3>
          <a:srgbClr val="AAAAAA"/>
        </a:accent3>
        <a:accent4>
          <a:srgbClr val="DADADA"/>
        </a:accent4>
        <a:accent5>
          <a:srgbClr val="D2D2D2"/>
        </a:accent5>
        <a:accent6>
          <a:srgbClr val="E7E7E7"/>
        </a:accent6>
        <a:hlink>
          <a:srgbClr val="AAAAAA"/>
        </a:hlink>
        <a:folHlink>
          <a:srgbClr val="FF0000"/>
        </a:folHlink>
      </a:clrScheme>
      <a:clrMap bg1="dk2" tx1="lt1" bg2="dk1" tx2="lt2" accent1="accent1" accent2="accent2" accent3="accent3" accent4="accent4" accent5="accent5" accent6="accent6" hlink="hlink" folHlink="folHlink"/>
    </a:extraClrScheme>
    <a:extraClrScheme>
      <a:clrScheme name="FinalPowerpoint 3">
        <a:dk1>
          <a:srgbClr val="808080"/>
        </a:dk1>
        <a:lt1>
          <a:srgbClr val="FFFFFF"/>
        </a:lt1>
        <a:dk2>
          <a:srgbClr val="AAAAAA"/>
        </a:dk2>
        <a:lt2>
          <a:srgbClr val="000000"/>
        </a:lt2>
        <a:accent1>
          <a:srgbClr val="000000"/>
        </a:accent1>
        <a:accent2>
          <a:srgbClr val="AAAAAA"/>
        </a:accent2>
        <a:accent3>
          <a:srgbClr val="D2D2D2"/>
        </a:accent3>
        <a:accent4>
          <a:srgbClr val="DADADA"/>
        </a:accent4>
        <a:accent5>
          <a:srgbClr val="AAAAAA"/>
        </a:accent5>
        <a:accent6>
          <a:srgbClr val="9A9A9A"/>
        </a:accent6>
        <a:hlink>
          <a:srgbClr val="FF0000"/>
        </a:hlink>
        <a:folHlink>
          <a:srgbClr val="FFFFFF"/>
        </a:folHlink>
      </a:clrScheme>
      <a:clrMap bg1="dk2" tx1="lt1" bg2="dk1" tx2="lt2" accent1="accent1" accent2="accent2" accent3="accent3" accent4="accent4" accent5="accent5" accent6="accent6" hlink="hlink" folHlink="folHlink"/>
    </a:extraClrScheme>
    <a:extraClrScheme>
      <a:clrScheme name="FinalPowerpoint 4">
        <a:dk1>
          <a:srgbClr val="000000"/>
        </a:dk1>
        <a:lt1>
          <a:srgbClr val="FF0000"/>
        </a:lt1>
        <a:dk2>
          <a:srgbClr val="FFFFFF"/>
        </a:dk2>
        <a:lt2>
          <a:srgbClr val="000000"/>
        </a:lt2>
        <a:accent1>
          <a:srgbClr val="AAAAAA"/>
        </a:accent1>
        <a:accent2>
          <a:srgbClr val="FFFFFF"/>
        </a:accent2>
        <a:accent3>
          <a:srgbClr val="FFAAAA"/>
        </a:accent3>
        <a:accent4>
          <a:srgbClr val="000000"/>
        </a:accent4>
        <a:accent5>
          <a:srgbClr val="D2D2D2"/>
        </a:accent5>
        <a:accent6>
          <a:srgbClr val="E7E7E7"/>
        </a:accent6>
        <a:hlink>
          <a:srgbClr val="000000"/>
        </a:hlink>
        <a:folHlink>
          <a:srgbClr val="AAAAA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98006535B0821C4C9CA25C1E8D4353DE" ma:contentTypeVersion="0" ma:contentTypeDescription="Create a new document." ma:contentTypeScope="" ma:versionID="0da3f9c2449ed628457b8f8cf02bd9d1">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41ED3A77-EC22-42A8-B9FA-65E2D1E14490}">
  <ds:schemaRefs>
    <ds:schemaRef ds:uri="http://schemas.microsoft.com/office/2006/metadata/properties"/>
    <ds:schemaRef ds:uri="http://purl.org/dc/terms/"/>
    <ds:schemaRef ds:uri="http://purl.org/dc/dcmitype/"/>
    <ds:schemaRef ds:uri="http://schemas.openxmlformats.org/package/2006/metadata/core-properties"/>
    <ds:schemaRef ds:uri="http://schemas.microsoft.com/office/2006/documentManagement/types"/>
    <ds:schemaRef ds:uri="http://purl.org/dc/elements/1.1/"/>
    <ds:schemaRef ds:uri="http://www.w3.org/XML/1998/namespace"/>
  </ds:schemaRefs>
</ds:datastoreItem>
</file>

<file path=customXml/itemProps2.xml><?xml version="1.0" encoding="utf-8"?>
<ds:datastoreItem xmlns:ds="http://schemas.openxmlformats.org/officeDocument/2006/customXml" ds:itemID="{0127B2B6-3BB8-45EC-A268-0B46DBCC2CBD}">
  <ds:schemaRefs>
    <ds:schemaRef ds:uri="http://schemas.microsoft.com/sharepoint/v3/contenttype/forms"/>
  </ds:schemaRefs>
</ds:datastoreItem>
</file>

<file path=customXml/itemProps3.xml><?xml version="1.0" encoding="utf-8"?>
<ds:datastoreItem xmlns:ds="http://schemas.openxmlformats.org/officeDocument/2006/customXml" ds:itemID="{B2639B6D-A2E3-46E0-A3C4-9BF441A5BD1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
  <TotalTime>25042</TotalTime>
  <Words>409</Words>
  <Application>Microsoft Office PowerPoint</Application>
  <PresentationFormat>Custom</PresentationFormat>
  <Paragraphs>60</Paragraphs>
  <Slides>9</Slides>
  <Notes>1</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FinalPowerpoint</vt:lpstr>
      <vt:lpstr>Welcome to Precision Labs-Pro  Webinar</vt:lpstr>
      <vt:lpstr>Art Kay, MGTS Bio: Applications Engineering Manager, Precision ADCs</vt:lpstr>
      <vt:lpstr>Peggy Liska Bio: Product Marketing Engineer, Precision ADCs</vt:lpstr>
      <vt:lpstr>Today’s webinar</vt:lpstr>
      <vt:lpstr>Entering Questions during the Webinar</vt:lpstr>
      <vt:lpstr>Audio Check</vt:lpstr>
      <vt:lpstr>If no sound, click Connect to Audio.</vt:lpstr>
      <vt:lpstr>If no sound, check settings.</vt:lpstr>
      <vt:lpstr>PowerPoint Presentation</vt:lpstr>
    </vt:vector>
  </TitlesOfParts>
  <Company>Texas Instruments Incorporated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BMS – Power Tools</dc:title>
  <dc:creator>Anand, Ankur</dc:creator>
  <cp:lastModifiedBy>a0872662</cp:lastModifiedBy>
  <cp:revision>686</cp:revision>
  <cp:lastPrinted>2016-09-19T19:37:47Z</cp:lastPrinted>
  <dcterms:created xsi:type="dcterms:W3CDTF">2014-01-16T17:03:53Z</dcterms:created>
  <dcterms:modified xsi:type="dcterms:W3CDTF">2018-03-07T20:18:02Z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0x01010098006535B0821C4C9CA25C1E8D4353DE</vt:lpwstr>
  </property>
</Properties>
</file>